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CD6A32-34F9-42BA-A0DA-94455037FF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EB24948-E223-4085-8DD3-43CFE68C83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A08FF2-69B9-48EA-BAC1-5B9B5B01D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107-B128-433B-8366-74A080EEA0D3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545C2F-D59A-4FC0-8CA2-F7AB3BD16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519E11-A5CF-415A-AFE3-C977D1866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EB49E-99D9-4D8C-9ED5-E3EFD4C195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336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D757FF-D38A-4E1A-8726-8702D2EF0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ACF01E9-F6A0-4DC7-A18E-3C5CB36E4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0AAC48-00EB-4CF3-86A6-367078506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107-B128-433B-8366-74A080EEA0D3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3AE9FB-0E72-4D43-BA03-6C6350FD7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2C3E27-4C1D-4907-BFDF-E186DAB89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EB49E-99D9-4D8C-9ED5-E3EFD4C195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7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CD3D151-CB52-42BF-9BE5-0D0F53D00C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CCC70BD-78F5-4F78-A463-648DDBAAA1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DBEFB2-C20E-49A5-AC0F-3F44FC493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107-B128-433B-8366-74A080EEA0D3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D56EB9-7896-4FEA-94A8-0B46AB991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900851-2968-4C79-A73E-9CFCA3408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EB49E-99D9-4D8C-9ED5-E3EFD4C195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195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7B0C8A-8E48-4579-AA1F-302C558E6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9A3E06-A589-4441-B15C-8BCF79A3D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E3639D-7945-43A8-A2A1-BD2983374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107-B128-433B-8366-74A080EEA0D3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4A3310-50E8-458C-B8B9-3CC8D145F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95B08E-FFD3-492D-8AD3-2F4255E64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EB49E-99D9-4D8C-9ED5-E3EFD4C195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1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3EB753-06F4-4902-ABE3-D05285BCE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0A0A28-B79C-43D5-B8D3-94768DA70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2AE20D-82A8-4B8E-A70D-B644B66B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107-B128-433B-8366-74A080EEA0D3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6A1702-F2C3-4FAE-9C23-3FA116D69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ABEBF8-A9BE-401F-87BC-430B97620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EB49E-99D9-4D8C-9ED5-E3EFD4C195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273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17DE2B-EF50-4A2A-A8D5-FCB411828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C5D677-B012-48D1-AEE3-E7AE16D58F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36B3385-09E2-4C46-B1C1-FEA96FD0B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F118E0E-4A1A-4D99-B6DE-F20DEDD35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107-B128-433B-8366-74A080EEA0D3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4FF17C-2BC3-4E12-AB3E-2907C8C0D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8F7D5D7-0D47-4B18-9564-0BC316D46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EB49E-99D9-4D8C-9ED5-E3EFD4C195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085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ED2C34-8DEB-4BF5-A067-1320C748C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EE87F5-C5E8-4239-A989-4993F7CF0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4837FA3-1EFC-4052-9B42-AA257B7E5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B5700C6-3F5F-451F-8E1C-041ED4E25C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1B89674-5ED6-4FE7-8A19-1454392D16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55186E0-DC45-4136-AA7B-A234F7D2C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107-B128-433B-8366-74A080EEA0D3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E417836-6237-4793-B0B7-337CFA8E5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A1D6B9F-7F55-4E6C-941F-B6A2A4C73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EB49E-99D9-4D8C-9ED5-E3EFD4C195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512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4D334E-5084-4A22-A3BB-3C936231A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8036163-3010-4E0E-A371-9AE6D6298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107-B128-433B-8366-74A080EEA0D3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92F7FDF-7DE1-4773-A674-A3D4838C5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474142D-D79D-4072-A7B6-37965E823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EB49E-99D9-4D8C-9ED5-E3EFD4C195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59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B524EC4-C2DE-4EF4-AEC5-A765921D4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107-B128-433B-8366-74A080EEA0D3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B17EA12-B3D6-4952-9980-DC99EE564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B733A44-2C28-47F3-AEF9-F36FB9634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EB49E-99D9-4D8C-9ED5-E3EFD4C195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167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B830D5-0904-4884-9679-2AF79E522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2C6E88-4FA2-48BA-B96B-A17434511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50FB1F2-8BE5-497D-9E33-DDFAEE53C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F5BE5BC-8442-46C9-BC08-591708636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107-B128-433B-8366-74A080EEA0D3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BBF89D4-EB06-482F-A604-A6E714F82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B8A42AA-CDF9-46EA-A88C-D527E1C4C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EB49E-99D9-4D8C-9ED5-E3EFD4C195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89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464964-C7F1-4323-ACC4-EC11861B5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B27A596-065C-410C-9D20-FE25F3BF86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E783829-5CC4-4F9B-94D4-FEF21C2BF4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DF11CB7-2F6A-4A40-9EC7-66F90ACC3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107-B128-433B-8366-74A080EEA0D3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BB48080-C9B8-403E-9096-F5DE9698C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EB7FA77-2749-44C6-88E2-1F68E515A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EB49E-99D9-4D8C-9ED5-E3EFD4C195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918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9D78AD-3569-47AC-8F2C-C02C11287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D1C94DE-96E2-457F-B7A1-5AFBCD672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380C16-79C2-413D-A52A-AB9B3A5446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F6107-B128-433B-8366-74A080EEA0D3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ECB8AD-7396-4643-9E44-903B3F8A0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62FFBB-4C23-4DC9-A46D-88F138971D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EB49E-99D9-4D8C-9ED5-E3EFD4C195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08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27">
            <a:extLst>
              <a:ext uri="{FF2B5EF4-FFF2-40B4-BE49-F238E27FC236}">
                <a16:creationId xmlns:a16="http://schemas.microsoft.com/office/drawing/2014/main" id="{CCDC619A-6DC7-4A9C-BBD2-96C07E6F3E9F}"/>
              </a:ext>
            </a:extLst>
          </p:cNvPr>
          <p:cNvGrpSpPr/>
          <p:nvPr/>
        </p:nvGrpSpPr>
        <p:grpSpPr>
          <a:xfrm>
            <a:off x="0" y="0"/>
            <a:ext cx="2582984" cy="6858000"/>
            <a:chOff x="0" y="0"/>
            <a:chExt cx="2582984" cy="6858000"/>
          </a:xfrm>
        </p:grpSpPr>
        <p:sp>
          <p:nvSpPr>
            <p:cNvPr id="5" name="Shape 7">
              <a:extLst>
                <a:ext uri="{FF2B5EF4-FFF2-40B4-BE49-F238E27FC236}">
                  <a16:creationId xmlns:a16="http://schemas.microsoft.com/office/drawing/2014/main" id="{CB5DB5DB-D378-430C-960D-CEBD9C15E709}"/>
                </a:ext>
              </a:extLst>
            </p:cNvPr>
            <p:cNvSpPr/>
            <p:nvPr/>
          </p:nvSpPr>
          <p:spPr>
            <a:xfrm>
              <a:off x="1117693" y="1058925"/>
              <a:ext cx="267" cy="165"/>
            </a:xfrm>
            <a:custGeom>
              <a:avLst/>
              <a:gdLst/>
              <a:ahLst/>
              <a:cxnLst/>
              <a:rect l="0" t="0" r="0" b="0"/>
              <a:pathLst>
                <a:path w="267" h="165">
                  <a:moveTo>
                    <a:pt x="0" y="0"/>
                  </a:moveTo>
                  <a:cubicBezTo>
                    <a:pt x="102" y="38"/>
                    <a:pt x="178" y="89"/>
                    <a:pt x="267" y="127"/>
                  </a:cubicBezTo>
                  <a:cubicBezTo>
                    <a:pt x="229" y="140"/>
                    <a:pt x="203" y="152"/>
                    <a:pt x="165" y="165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" name="Shape 8">
              <a:extLst>
                <a:ext uri="{FF2B5EF4-FFF2-40B4-BE49-F238E27FC236}">
                  <a16:creationId xmlns:a16="http://schemas.microsoft.com/office/drawing/2014/main" id="{07875F33-5C26-4F18-9DB1-928791C211E0}"/>
                </a:ext>
              </a:extLst>
            </p:cNvPr>
            <p:cNvSpPr/>
            <p:nvPr/>
          </p:nvSpPr>
          <p:spPr>
            <a:xfrm>
              <a:off x="896459" y="1303954"/>
              <a:ext cx="2464" cy="2426"/>
            </a:xfrm>
            <a:custGeom>
              <a:avLst/>
              <a:gdLst/>
              <a:ahLst/>
              <a:cxnLst/>
              <a:rect l="0" t="0" r="0" b="0"/>
              <a:pathLst>
                <a:path w="2464" h="2426">
                  <a:moveTo>
                    <a:pt x="2235" y="0"/>
                  </a:moveTo>
                  <a:cubicBezTo>
                    <a:pt x="2299" y="838"/>
                    <a:pt x="2388" y="1613"/>
                    <a:pt x="2464" y="2426"/>
                  </a:cubicBezTo>
                  <a:cubicBezTo>
                    <a:pt x="1638" y="2184"/>
                    <a:pt x="826" y="1943"/>
                    <a:pt x="0" y="1715"/>
                  </a:cubicBezTo>
                  <a:cubicBezTo>
                    <a:pt x="762" y="1105"/>
                    <a:pt x="1511" y="521"/>
                    <a:pt x="2235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" name="Shape 9">
              <a:extLst>
                <a:ext uri="{FF2B5EF4-FFF2-40B4-BE49-F238E27FC236}">
                  <a16:creationId xmlns:a16="http://schemas.microsoft.com/office/drawing/2014/main" id="{5F7DAC79-999E-4AB8-B9A1-B647454ACE70}"/>
                </a:ext>
              </a:extLst>
            </p:cNvPr>
            <p:cNvSpPr/>
            <p:nvPr/>
          </p:nvSpPr>
          <p:spPr>
            <a:xfrm>
              <a:off x="822201" y="659472"/>
              <a:ext cx="650596" cy="428752"/>
            </a:xfrm>
            <a:custGeom>
              <a:avLst/>
              <a:gdLst/>
              <a:ahLst/>
              <a:cxnLst/>
              <a:rect l="0" t="0" r="0" b="0"/>
              <a:pathLst>
                <a:path w="650596" h="428752">
                  <a:moveTo>
                    <a:pt x="241300" y="0"/>
                  </a:moveTo>
                  <a:lnTo>
                    <a:pt x="337858" y="0"/>
                  </a:lnTo>
                  <a:lnTo>
                    <a:pt x="337858" y="60693"/>
                  </a:lnTo>
                  <a:cubicBezTo>
                    <a:pt x="385851" y="68301"/>
                    <a:pt x="430124" y="87249"/>
                    <a:pt x="467881" y="114541"/>
                  </a:cubicBezTo>
                  <a:lnTo>
                    <a:pt x="510718" y="71628"/>
                  </a:lnTo>
                  <a:lnTo>
                    <a:pt x="578955" y="139865"/>
                  </a:lnTo>
                  <a:lnTo>
                    <a:pt x="536118" y="182778"/>
                  </a:lnTo>
                  <a:cubicBezTo>
                    <a:pt x="563410" y="220536"/>
                    <a:pt x="582295" y="264808"/>
                    <a:pt x="589966" y="312801"/>
                  </a:cubicBezTo>
                  <a:lnTo>
                    <a:pt x="650596" y="312801"/>
                  </a:lnTo>
                  <a:lnTo>
                    <a:pt x="650596" y="409359"/>
                  </a:lnTo>
                  <a:lnTo>
                    <a:pt x="589966" y="409359"/>
                  </a:lnTo>
                  <a:cubicBezTo>
                    <a:pt x="588924" y="415900"/>
                    <a:pt x="587642" y="422351"/>
                    <a:pt x="586194" y="428752"/>
                  </a:cubicBezTo>
                  <a:lnTo>
                    <a:pt x="547522" y="384962"/>
                  </a:lnTo>
                  <a:lnTo>
                    <a:pt x="551091" y="401587"/>
                  </a:lnTo>
                  <a:cubicBezTo>
                    <a:pt x="537070" y="386055"/>
                    <a:pt x="520167" y="372478"/>
                    <a:pt x="501980" y="362331"/>
                  </a:cubicBezTo>
                  <a:cubicBezTo>
                    <a:pt x="499453" y="360871"/>
                    <a:pt x="496875" y="359474"/>
                    <a:pt x="494284" y="358077"/>
                  </a:cubicBezTo>
                  <a:cubicBezTo>
                    <a:pt x="492658" y="246355"/>
                    <a:pt x="401688" y="156299"/>
                    <a:pt x="289573" y="156299"/>
                  </a:cubicBezTo>
                  <a:cubicBezTo>
                    <a:pt x="200990" y="156299"/>
                    <a:pt x="125578" y="212522"/>
                    <a:pt x="97028" y="291224"/>
                  </a:cubicBezTo>
                  <a:cubicBezTo>
                    <a:pt x="91542" y="289725"/>
                    <a:pt x="86182" y="288125"/>
                    <a:pt x="81013" y="286410"/>
                  </a:cubicBezTo>
                  <a:lnTo>
                    <a:pt x="34823" y="271082"/>
                  </a:lnTo>
                  <a:lnTo>
                    <a:pt x="50343" y="297764"/>
                  </a:lnTo>
                  <a:cubicBezTo>
                    <a:pt x="31648" y="289547"/>
                    <a:pt x="14656" y="279349"/>
                    <a:pt x="0" y="267538"/>
                  </a:cubicBezTo>
                  <a:cubicBezTo>
                    <a:pt x="9906" y="236880"/>
                    <a:pt x="24524" y="208331"/>
                    <a:pt x="43040" y="182778"/>
                  </a:cubicBezTo>
                  <a:lnTo>
                    <a:pt x="127" y="139865"/>
                  </a:lnTo>
                  <a:lnTo>
                    <a:pt x="68364" y="71628"/>
                  </a:lnTo>
                  <a:lnTo>
                    <a:pt x="111277" y="114541"/>
                  </a:lnTo>
                  <a:cubicBezTo>
                    <a:pt x="149022" y="87249"/>
                    <a:pt x="193294" y="68301"/>
                    <a:pt x="241300" y="60693"/>
                  </a:cubicBezTo>
                  <a:lnTo>
                    <a:pt x="24130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C591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" name="Shape 10">
              <a:extLst>
                <a:ext uri="{FF2B5EF4-FFF2-40B4-BE49-F238E27FC236}">
                  <a16:creationId xmlns:a16="http://schemas.microsoft.com/office/drawing/2014/main" id="{E81E0633-F9A2-42D0-97E3-FBBF25D06934}"/>
                </a:ext>
              </a:extLst>
            </p:cNvPr>
            <p:cNvSpPr/>
            <p:nvPr/>
          </p:nvSpPr>
          <p:spPr>
            <a:xfrm>
              <a:off x="1160717" y="1328939"/>
              <a:ext cx="25" cy="13"/>
            </a:xfrm>
            <a:custGeom>
              <a:avLst/>
              <a:gdLst/>
              <a:ahLst/>
              <a:cxnLst/>
              <a:rect l="0" t="0" r="0" b="0"/>
              <a:pathLst>
                <a:path w="25" h="13">
                  <a:moveTo>
                    <a:pt x="25" y="0"/>
                  </a:moveTo>
                  <a:cubicBezTo>
                    <a:pt x="13" y="13"/>
                    <a:pt x="13" y="13"/>
                    <a:pt x="13" y="13"/>
                  </a:cubicBezTo>
                  <a:lnTo>
                    <a:pt x="0" y="13"/>
                  </a:lnTo>
                  <a:cubicBezTo>
                    <a:pt x="0" y="13"/>
                    <a:pt x="13" y="13"/>
                    <a:pt x="25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C591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" name="Shape 11">
              <a:extLst>
                <a:ext uri="{FF2B5EF4-FFF2-40B4-BE49-F238E27FC236}">
                  <a16:creationId xmlns:a16="http://schemas.microsoft.com/office/drawing/2014/main" id="{4C727958-1EB3-4CBF-9F38-D27FAD1A1E2C}"/>
                </a:ext>
              </a:extLst>
            </p:cNvPr>
            <p:cNvSpPr/>
            <p:nvPr/>
          </p:nvSpPr>
          <p:spPr>
            <a:xfrm>
              <a:off x="653194" y="790522"/>
              <a:ext cx="366598" cy="656349"/>
            </a:xfrm>
            <a:custGeom>
              <a:avLst/>
              <a:gdLst/>
              <a:ahLst/>
              <a:cxnLst/>
              <a:rect l="0" t="0" r="0" b="0"/>
              <a:pathLst>
                <a:path w="366598" h="656349">
                  <a:moveTo>
                    <a:pt x="0" y="0"/>
                  </a:moveTo>
                  <a:cubicBezTo>
                    <a:pt x="13271" y="2451"/>
                    <a:pt x="25933" y="4928"/>
                    <a:pt x="38125" y="7455"/>
                  </a:cubicBezTo>
                  <a:lnTo>
                    <a:pt x="38125" y="571589"/>
                  </a:lnTo>
                  <a:lnTo>
                    <a:pt x="95466" y="576910"/>
                  </a:lnTo>
                  <a:cubicBezTo>
                    <a:pt x="183007" y="585038"/>
                    <a:pt x="287439" y="605993"/>
                    <a:pt x="366598" y="656349"/>
                  </a:cubicBezTo>
                  <a:cubicBezTo>
                    <a:pt x="245974" y="612559"/>
                    <a:pt x="111023" y="603961"/>
                    <a:pt x="0" y="598932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BAE3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" name="Shape 12">
              <a:extLst>
                <a:ext uri="{FF2B5EF4-FFF2-40B4-BE49-F238E27FC236}">
                  <a16:creationId xmlns:a16="http://schemas.microsoft.com/office/drawing/2014/main" id="{FB5BA9A9-4234-48D6-B3FE-6296D56E1FE5}"/>
                </a:ext>
              </a:extLst>
            </p:cNvPr>
            <p:cNvSpPr/>
            <p:nvPr/>
          </p:nvSpPr>
          <p:spPr>
            <a:xfrm>
              <a:off x="701822" y="1092014"/>
              <a:ext cx="656908" cy="306540"/>
            </a:xfrm>
            <a:custGeom>
              <a:avLst/>
              <a:gdLst/>
              <a:ahLst/>
              <a:cxnLst/>
              <a:rect l="0" t="0" r="0" b="0"/>
              <a:pathLst>
                <a:path w="656908" h="306540">
                  <a:moveTo>
                    <a:pt x="120256" y="0"/>
                  </a:moveTo>
                  <a:cubicBezTo>
                    <a:pt x="124092" y="1588"/>
                    <a:pt x="127940" y="3150"/>
                    <a:pt x="131839" y="4623"/>
                  </a:cubicBezTo>
                  <a:cubicBezTo>
                    <a:pt x="131458" y="5321"/>
                    <a:pt x="131089" y="6032"/>
                    <a:pt x="130785" y="6782"/>
                  </a:cubicBezTo>
                  <a:cubicBezTo>
                    <a:pt x="130785" y="6794"/>
                    <a:pt x="130785" y="6807"/>
                    <a:pt x="130772" y="6820"/>
                  </a:cubicBezTo>
                  <a:cubicBezTo>
                    <a:pt x="130569" y="7366"/>
                    <a:pt x="130378" y="7912"/>
                    <a:pt x="130213" y="8484"/>
                  </a:cubicBezTo>
                  <a:cubicBezTo>
                    <a:pt x="130124" y="8788"/>
                    <a:pt x="130061" y="9080"/>
                    <a:pt x="129985" y="9385"/>
                  </a:cubicBezTo>
                  <a:cubicBezTo>
                    <a:pt x="129946" y="9538"/>
                    <a:pt x="129908" y="9690"/>
                    <a:pt x="129883" y="9855"/>
                  </a:cubicBezTo>
                  <a:cubicBezTo>
                    <a:pt x="129680" y="10744"/>
                    <a:pt x="129565" y="11646"/>
                    <a:pt x="129515" y="12548"/>
                  </a:cubicBezTo>
                  <a:cubicBezTo>
                    <a:pt x="129515" y="12598"/>
                    <a:pt x="129489" y="12649"/>
                    <a:pt x="129489" y="12700"/>
                  </a:cubicBezTo>
                  <a:cubicBezTo>
                    <a:pt x="129489" y="12763"/>
                    <a:pt x="129502" y="12840"/>
                    <a:pt x="129502" y="12903"/>
                  </a:cubicBezTo>
                  <a:cubicBezTo>
                    <a:pt x="129464" y="13856"/>
                    <a:pt x="129477" y="14796"/>
                    <a:pt x="129591" y="15723"/>
                  </a:cubicBezTo>
                  <a:cubicBezTo>
                    <a:pt x="129591" y="15761"/>
                    <a:pt x="129604" y="15799"/>
                    <a:pt x="129604" y="15850"/>
                  </a:cubicBezTo>
                  <a:cubicBezTo>
                    <a:pt x="129718" y="16739"/>
                    <a:pt x="129896" y="17615"/>
                    <a:pt x="130124" y="18466"/>
                  </a:cubicBezTo>
                  <a:cubicBezTo>
                    <a:pt x="130162" y="18580"/>
                    <a:pt x="130188" y="18694"/>
                    <a:pt x="130213" y="18796"/>
                  </a:cubicBezTo>
                  <a:cubicBezTo>
                    <a:pt x="130454" y="19634"/>
                    <a:pt x="130759" y="20434"/>
                    <a:pt x="131115" y="21222"/>
                  </a:cubicBezTo>
                  <a:cubicBezTo>
                    <a:pt x="131191" y="21374"/>
                    <a:pt x="131267" y="21539"/>
                    <a:pt x="131343" y="21692"/>
                  </a:cubicBezTo>
                  <a:cubicBezTo>
                    <a:pt x="131712" y="22454"/>
                    <a:pt x="132131" y="23203"/>
                    <a:pt x="132601" y="23901"/>
                  </a:cubicBezTo>
                  <a:cubicBezTo>
                    <a:pt x="132677" y="24016"/>
                    <a:pt x="132766" y="24130"/>
                    <a:pt x="132842" y="24244"/>
                  </a:cubicBezTo>
                  <a:cubicBezTo>
                    <a:pt x="133337" y="24955"/>
                    <a:pt x="133883" y="25629"/>
                    <a:pt x="134468" y="26264"/>
                  </a:cubicBezTo>
                  <a:cubicBezTo>
                    <a:pt x="134493" y="26289"/>
                    <a:pt x="134518" y="26314"/>
                    <a:pt x="134544" y="26340"/>
                  </a:cubicBezTo>
                  <a:cubicBezTo>
                    <a:pt x="135153" y="26988"/>
                    <a:pt x="135827" y="27584"/>
                    <a:pt x="136538" y="28130"/>
                  </a:cubicBezTo>
                  <a:cubicBezTo>
                    <a:pt x="136652" y="28219"/>
                    <a:pt x="136766" y="28321"/>
                    <a:pt x="136881" y="28410"/>
                  </a:cubicBezTo>
                  <a:cubicBezTo>
                    <a:pt x="137592" y="28931"/>
                    <a:pt x="138328" y="29400"/>
                    <a:pt x="139103" y="29820"/>
                  </a:cubicBezTo>
                  <a:cubicBezTo>
                    <a:pt x="139243" y="29896"/>
                    <a:pt x="139382" y="29959"/>
                    <a:pt x="139522" y="30035"/>
                  </a:cubicBezTo>
                  <a:cubicBezTo>
                    <a:pt x="140335" y="30455"/>
                    <a:pt x="141173" y="30836"/>
                    <a:pt x="142075" y="31128"/>
                  </a:cubicBezTo>
                  <a:cubicBezTo>
                    <a:pt x="170752" y="40665"/>
                    <a:pt x="200711" y="47765"/>
                    <a:pt x="233845" y="52857"/>
                  </a:cubicBezTo>
                  <a:cubicBezTo>
                    <a:pt x="245300" y="54508"/>
                    <a:pt x="256705" y="55296"/>
                    <a:pt x="267780" y="55296"/>
                  </a:cubicBezTo>
                  <a:cubicBezTo>
                    <a:pt x="286487" y="55296"/>
                    <a:pt x="304203" y="53010"/>
                    <a:pt x="319646" y="48781"/>
                  </a:cubicBezTo>
                  <a:lnTo>
                    <a:pt x="319849" y="48781"/>
                  </a:lnTo>
                  <a:cubicBezTo>
                    <a:pt x="320015" y="49174"/>
                    <a:pt x="320180" y="49568"/>
                    <a:pt x="320370" y="49949"/>
                  </a:cubicBezTo>
                  <a:cubicBezTo>
                    <a:pt x="320434" y="50089"/>
                    <a:pt x="320510" y="50216"/>
                    <a:pt x="320573" y="50355"/>
                  </a:cubicBezTo>
                  <a:cubicBezTo>
                    <a:pt x="320954" y="51067"/>
                    <a:pt x="321361" y="51765"/>
                    <a:pt x="321831" y="52426"/>
                  </a:cubicBezTo>
                  <a:cubicBezTo>
                    <a:pt x="321932" y="52565"/>
                    <a:pt x="322034" y="52705"/>
                    <a:pt x="322135" y="52845"/>
                  </a:cubicBezTo>
                  <a:cubicBezTo>
                    <a:pt x="322567" y="53416"/>
                    <a:pt x="323024" y="53950"/>
                    <a:pt x="323507" y="54470"/>
                  </a:cubicBezTo>
                  <a:cubicBezTo>
                    <a:pt x="323685" y="54661"/>
                    <a:pt x="323875" y="54864"/>
                    <a:pt x="324066" y="55042"/>
                  </a:cubicBezTo>
                  <a:cubicBezTo>
                    <a:pt x="324599" y="55563"/>
                    <a:pt x="325158" y="56045"/>
                    <a:pt x="325755" y="56502"/>
                  </a:cubicBezTo>
                  <a:cubicBezTo>
                    <a:pt x="325958" y="56655"/>
                    <a:pt x="326174" y="56807"/>
                    <a:pt x="326390" y="56960"/>
                  </a:cubicBezTo>
                  <a:cubicBezTo>
                    <a:pt x="327038" y="57404"/>
                    <a:pt x="327711" y="57836"/>
                    <a:pt x="328409" y="58204"/>
                  </a:cubicBezTo>
                  <a:cubicBezTo>
                    <a:pt x="328498" y="58242"/>
                    <a:pt x="328587" y="58280"/>
                    <a:pt x="328676" y="58331"/>
                  </a:cubicBezTo>
                  <a:cubicBezTo>
                    <a:pt x="329425" y="58699"/>
                    <a:pt x="330200" y="59017"/>
                    <a:pt x="331000" y="59284"/>
                  </a:cubicBezTo>
                  <a:cubicBezTo>
                    <a:pt x="331089" y="59322"/>
                    <a:pt x="331178" y="59360"/>
                    <a:pt x="331280" y="59385"/>
                  </a:cubicBezTo>
                  <a:cubicBezTo>
                    <a:pt x="332130" y="59665"/>
                    <a:pt x="333019" y="59868"/>
                    <a:pt x="333921" y="60007"/>
                  </a:cubicBezTo>
                  <a:cubicBezTo>
                    <a:pt x="334035" y="60033"/>
                    <a:pt x="334137" y="60046"/>
                    <a:pt x="334251" y="60058"/>
                  </a:cubicBezTo>
                  <a:cubicBezTo>
                    <a:pt x="335115" y="60185"/>
                    <a:pt x="336004" y="60274"/>
                    <a:pt x="336906" y="60274"/>
                  </a:cubicBezTo>
                  <a:lnTo>
                    <a:pt x="337109" y="60274"/>
                  </a:lnTo>
                  <a:lnTo>
                    <a:pt x="377546" y="59830"/>
                  </a:lnTo>
                  <a:lnTo>
                    <a:pt x="394475" y="59715"/>
                  </a:lnTo>
                  <a:cubicBezTo>
                    <a:pt x="397358" y="59677"/>
                    <a:pt x="400406" y="59893"/>
                    <a:pt x="403619" y="60096"/>
                  </a:cubicBezTo>
                  <a:cubicBezTo>
                    <a:pt x="405740" y="60223"/>
                    <a:pt x="407860" y="60350"/>
                    <a:pt x="409994" y="60439"/>
                  </a:cubicBezTo>
                  <a:cubicBezTo>
                    <a:pt x="413156" y="60642"/>
                    <a:pt x="416230" y="60668"/>
                    <a:pt x="418948" y="60693"/>
                  </a:cubicBezTo>
                  <a:cubicBezTo>
                    <a:pt x="420789" y="60706"/>
                    <a:pt x="422618" y="60719"/>
                    <a:pt x="424447" y="60795"/>
                  </a:cubicBezTo>
                  <a:cubicBezTo>
                    <a:pt x="427038" y="60909"/>
                    <a:pt x="429641" y="60973"/>
                    <a:pt x="432257" y="60973"/>
                  </a:cubicBezTo>
                  <a:cubicBezTo>
                    <a:pt x="434696" y="60973"/>
                    <a:pt x="437134" y="60922"/>
                    <a:pt x="439560" y="60820"/>
                  </a:cubicBezTo>
                  <a:cubicBezTo>
                    <a:pt x="439763" y="60808"/>
                    <a:pt x="439953" y="60795"/>
                    <a:pt x="440131" y="60782"/>
                  </a:cubicBezTo>
                  <a:cubicBezTo>
                    <a:pt x="442785" y="60592"/>
                    <a:pt x="445351" y="60465"/>
                    <a:pt x="447853" y="60325"/>
                  </a:cubicBezTo>
                  <a:cubicBezTo>
                    <a:pt x="453771" y="60020"/>
                    <a:pt x="459880" y="59677"/>
                    <a:pt x="466115" y="58687"/>
                  </a:cubicBezTo>
                  <a:cubicBezTo>
                    <a:pt x="466280" y="59233"/>
                    <a:pt x="466471" y="59753"/>
                    <a:pt x="466687" y="60274"/>
                  </a:cubicBezTo>
                  <a:cubicBezTo>
                    <a:pt x="466738" y="60388"/>
                    <a:pt x="466776" y="60490"/>
                    <a:pt x="466827" y="60604"/>
                  </a:cubicBezTo>
                  <a:cubicBezTo>
                    <a:pt x="467131" y="61303"/>
                    <a:pt x="467474" y="61989"/>
                    <a:pt x="467855" y="62636"/>
                  </a:cubicBezTo>
                  <a:cubicBezTo>
                    <a:pt x="467906" y="62725"/>
                    <a:pt x="467957" y="62827"/>
                    <a:pt x="468008" y="62916"/>
                  </a:cubicBezTo>
                  <a:cubicBezTo>
                    <a:pt x="468427" y="63602"/>
                    <a:pt x="468897" y="64249"/>
                    <a:pt x="469405" y="64872"/>
                  </a:cubicBezTo>
                  <a:cubicBezTo>
                    <a:pt x="469494" y="64999"/>
                    <a:pt x="469595" y="65126"/>
                    <a:pt x="469697" y="65240"/>
                  </a:cubicBezTo>
                  <a:cubicBezTo>
                    <a:pt x="470230" y="65862"/>
                    <a:pt x="470776" y="66459"/>
                    <a:pt x="471386" y="67005"/>
                  </a:cubicBezTo>
                  <a:cubicBezTo>
                    <a:pt x="471437" y="67056"/>
                    <a:pt x="471500" y="67081"/>
                    <a:pt x="471551" y="67132"/>
                  </a:cubicBezTo>
                  <a:cubicBezTo>
                    <a:pt x="472135" y="67653"/>
                    <a:pt x="472770" y="68135"/>
                    <a:pt x="473418" y="68580"/>
                  </a:cubicBezTo>
                  <a:cubicBezTo>
                    <a:pt x="473519" y="68643"/>
                    <a:pt x="473608" y="68707"/>
                    <a:pt x="473697" y="68783"/>
                  </a:cubicBezTo>
                  <a:cubicBezTo>
                    <a:pt x="474383" y="69215"/>
                    <a:pt x="475107" y="69621"/>
                    <a:pt x="475844" y="69977"/>
                  </a:cubicBezTo>
                  <a:cubicBezTo>
                    <a:pt x="475996" y="70040"/>
                    <a:pt x="476136" y="70104"/>
                    <a:pt x="476288" y="70167"/>
                  </a:cubicBezTo>
                  <a:cubicBezTo>
                    <a:pt x="477063" y="70510"/>
                    <a:pt x="477850" y="70815"/>
                    <a:pt x="478676" y="71057"/>
                  </a:cubicBezTo>
                  <a:cubicBezTo>
                    <a:pt x="480936" y="71691"/>
                    <a:pt x="483159" y="72377"/>
                    <a:pt x="485356" y="73063"/>
                  </a:cubicBezTo>
                  <a:cubicBezTo>
                    <a:pt x="500990" y="98641"/>
                    <a:pt x="513982" y="125336"/>
                    <a:pt x="517627" y="139217"/>
                  </a:cubicBezTo>
                  <a:cubicBezTo>
                    <a:pt x="422021" y="96012"/>
                    <a:pt x="314135" y="90716"/>
                    <a:pt x="220701" y="135344"/>
                  </a:cubicBezTo>
                  <a:cubicBezTo>
                    <a:pt x="419494" y="77089"/>
                    <a:pt x="592366" y="164351"/>
                    <a:pt x="656908" y="255918"/>
                  </a:cubicBezTo>
                  <a:cubicBezTo>
                    <a:pt x="639394" y="234124"/>
                    <a:pt x="523824" y="161658"/>
                    <a:pt x="510096" y="173469"/>
                  </a:cubicBezTo>
                  <a:cubicBezTo>
                    <a:pt x="468566" y="209182"/>
                    <a:pt x="350393" y="306540"/>
                    <a:pt x="356616" y="210845"/>
                  </a:cubicBezTo>
                  <a:cubicBezTo>
                    <a:pt x="332156" y="195199"/>
                    <a:pt x="262585" y="276352"/>
                    <a:pt x="234620" y="260185"/>
                  </a:cubicBezTo>
                  <a:cubicBezTo>
                    <a:pt x="222618" y="253251"/>
                    <a:pt x="215849" y="232842"/>
                    <a:pt x="214579" y="199555"/>
                  </a:cubicBezTo>
                  <a:cubicBezTo>
                    <a:pt x="212801" y="194412"/>
                    <a:pt x="209639" y="191503"/>
                    <a:pt x="205168" y="190919"/>
                  </a:cubicBezTo>
                  <a:cubicBezTo>
                    <a:pt x="191059" y="189103"/>
                    <a:pt x="178219" y="203124"/>
                    <a:pt x="163703" y="217449"/>
                  </a:cubicBezTo>
                  <a:cubicBezTo>
                    <a:pt x="116599" y="263906"/>
                    <a:pt x="86525" y="243535"/>
                    <a:pt x="112865" y="181229"/>
                  </a:cubicBezTo>
                  <a:cubicBezTo>
                    <a:pt x="46685" y="194158"/>
                    <a:pt x="9601" y="183439"/>
                    <a:pt x="1588" y="149073"/>
                  </a:cubicBezTo>
                  <a:cubicBezTo>
                    <a:pt x="0" y="102984"/>
                    <a:pt x="43739" y="71628"/>
                    <a:pt x="132829" y="55016"/>
                  </a:cubicBezTo>
                  <a:cubicBezTo>
                    <a:pt x="111366" y="25756"/>
                    <a:pt x="107188" y="7417"/>
                    <a:pt x="12025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BAE3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Shape 13">
              <a:extLst>
                <a:ext uri="{FF2B5EF4-FFF2-40B4-BE49-F238E27FC236}">
                  <a16:creationId xmlns:a16="http://schemas.microsoft.com/office/drawing/2014/main" id="{5BE1A521-8C2E-4C27-9A63-DF875F827C5B}"/>
                </a:ext>
              </a:extLst>
            </p:cNvPr>
            <p:cNvSpPr/>
            <p:nvPr/>
          </p:nvSpPr>
          <p:spPr>
            <a:xfrm>
              <a:off x="1222916" y="790526"/>
              <a:ext cx="366611" cy="656349"/>
            </a:xfrm>
            <a:custGeom>
              <a:avLst/>
              <a:gdLst/>
              <a:ahLst/>
              <a:cxnLst/>
              <a:rect l="0" t="0" r="0" b="0"/>
              <a:pathLst>
                <a:path w="366611" h="656349">
                  <a:moveTo>
                    <a:pt x="366611" y="0"/>
                  </a:moveTo>
                  <a:lnTo>
                    <a:pt x="366611" y="598932"/>
                  </a:lnTo>
                  <a:cubicBezTo>
                    <a:pt x="255588" y="603961"/>
                    <a:pt x="120612" y="612559"/>
                    <a:pt x="0" y="656349"/>
                  </a:cubicBezTo>
                  <a:cubicBezTo>
                    <a:pt x="79159" y="605993"/>
                    <a:pt x="183591" y="585038"/>
                    <a:pt x="271145" y="576910"/>
                  </a:cubicBezTo>
                  <a:lnTo>
                    <a:pt x="328473" y="571589"/>
                  </a:lnTo>
                  <a:lnTo>
                    <a:pt x="328473" y="7455"/>
                  </a:lnTo>
                  <a:cubicBezTo>
                    <a:pt x="340665" y="4915"/>
                    <a:pt x="353339" y="2451"/>
                    <a:pt x="366611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BAE3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" name="Shape 14">
              <a:extLst>
                <a:ext uri="{FF2B5EF4-FFF2-40B4-BE49-F238E27FC236}">
                  <a16:creationId xmlns:a16="http://schemas.microsoft.com/office/drawing/2014/main" id="{D2AFD892-2836-4154-B77E-CAB7872F20D6}"/>
                </a:ext>
              </a:extLst>
            </p:cNvPr>
            <p:cNvSpPr/>
            <p:nvPr/>
          </p:nvSpPr>
          <p:spPr>
            <a:xfrm>
              <a:off x="716652" y="995800"/>
              <a:ext cx="293446" cy="115735"/>
            </a:xfrm>
            <a:custGeom>
              <a:avLst/>
              <a:gdLst/>
              <a:ahLst/>
              <a:cxnLst/>
              <a:rect l="0" t="0" r="0" b="0"/>
              <a:pathLst>
                <a:path w="293446" h="115735">
                  <a:moveTo>
                    <a:pt x="1206" y="1245"/>
                  </a:moveTo>
                  <a:cubicBezTo>
                    <a:pt x="2489" y="0"/>
                    <a:pt x="6147" y="2159"/>
                    <a:pt x="9804" y="5537"/>
                  </a:cubicBezTo>
                  <a:cubicBezTo>
                    <a:pt x="47917" y="42507"/>
                    <a:pt x="94526" y="68009"/>
                    <a:pt x="141884" y="83541"/>
                  </a:cubicBezTo>
                  <a:cubicBezTo>
                    <a:pt x="189382" y="99479"/>
                    <a:pt x="237807" y="106477"/>
                    <a:pt x="285394" y="109296"/>
                  </a:cubicBezTo>
                  <a:cubicBezTo>
                    <a:pt x="289890" y="109538"/>
                    <a:pt x="293446" y="110973"/>
                    <a:pt x="293383" y="112700"/>
                  </a:cubicBezTo>
                  <a:cubicBezTo>
                    <a:pt x="293319" y="114389"/>
                    <a:pt x="289611" y="115735"/>
                    <a:pt x="285064" y="115507"/>
                  </a:cubicBezTo>
                  <a:cubicBezTo>
                    <a:pt x="237046" y="112649"/>
                    <a:pt x="188100" y="105601"/>
                    <a:pt x="139916" y="89421"/>
                  </a:cubicBezTo>
                  <a:cubicBezTo>
                    <a:pt x="91884" y="73673"/>
                    <a:pt x="44399" y="47727"/>
                    <a:pt x="5474" y="9970"/>
                  </a:cubicBezTo>
                  <a:cubicBezTo>
                    <a:pt x="1727" y="6515"/>
                    <a:pt x="0" y="2362"/>
                    <a:pt x="1206" y="1245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" name="Shape 15">
              <a:extLst>
                <a:ext uri="{FF2B5EF4-FFF2-40B4-BE49-F238E27FC236}">
                  <a16:creationId xmlns:a16="http://schemas.microsoft.com/office/drawing/2014/main" id="{94A4E163-E56E-40D2-B5F8-40FEAA0B648F}"/>
                </a:ext>
              </a:extLst>
            </p:cNvPr>
            <p:cNvSpPr/>
            <p:nvPr/>
          </p:nvSpPr>
          <p:spPr>
            <a:xfrm>
              <a:off x="687696" y="913585"/>
              <a:ext cx="183960" cy="149098"/>
            </a:xfrm>
            <a:custGeom>
              <a:avLst/>
              <a:gdLst/>
              <a:ahLst/>
              <a:cxnLst/>
              <a:rect l="0" t="0" r="0" b="0"/>
              <a:pathLst>
                <a:path w="183960" h="149098">
                  <a:moveTo>
                    <a:pt x="1575" y="737"/>
                  </a:moveTo>
                  <a:cubicBezTo>
                    <a:pt x="3073" y="0"/>
                    <a:pt x="5969" y="2756"/>
                    <a:pt x="8192" y="6794"/>
                  </a:cubicBezTo>
                  <a:cubicBezTo>
                    <a:pt x="25768" y="39878"/>
                    <a:pt x="50965" y="68491"/>
                    <a:pt x="80150" y="91135"/>
                  </a:cubicBezTo>
                  <a:cubicBezTo>
                    <a:pt x="94780" y="102464"/>
                    <a:pt x="110515" y="112014"/>
                    <a:pt x="126619" y="120650"/>
                  </a:cubicBezTo>
                  <a:cubicBezTo>
                    <a:pt x="134861" y="124511"/>
                    <a:pt x="142926" y="128892"/>
                    <a:pt x="151397" y="132118"/>
                  </a:cubicBezTo>
                  <a:lnTo>
                    <a:pt x="163970" y="137300"/>
                  </a:lnTo>
                  <a:lnTo>
                    <a:pt x="176759" y="141757"/>
                  </a:lnTo>
                  <a:cubicBezTo>
                    <a:pt x="180962" y="143205"/>
                    <a:pt x="183960" y="145707"/>
                    <a:pt x="183439" y="147333"/>
                  </a:cubicBezTo>
                  <a:cubicBezTo>
                    <a:pt x="182931" y="148971"/>
                    <a:pt x="179045" y="149098"/>
                    <a:pt x="174765" y="147625"/>
                  </a:cubicBezTo>
                  <a:lnTo>
                    <a:pt x="161773" y="143104"/>
                  </a:lnTo>
                  <a:lnTo>
                    <a:pt x="148984" y="137833"/>
                  </a:lnTo>
                  <a:cubicBezTo>
                    <a:pt x="140373" y="134557"/>
                    <a:pt x="132156" y="130099"/>
                    <a:pt x="123774" y="126162"/>
                  </a:cubicBezTo>
                  <a:cubicBezTo>
                    <a:pt x="107353" y="117373"/>
                    <a:pt x="91300" y="107620"/>
                    <a:pt x="76352" y="96037"/>
                  </a:cubicBezTo>
                  <a:cubicBezTo>
                    <a:pt x="46533" y="72911"/>
                    <a:pt x="20726" y="43612"/>
                    <a:pt x="2718" y="9715"/>
                  </a:cubicBezTo>
                  <a:cubicBezTo>
                    <a:pt x="444" y="5563"/>
                    <a:pt x="0" y="1499"/>
                    <a:pt x="1575" y="737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5AA1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Shape 16">
              <a:extLst>
                <a:ext uri="{FF2B5EF4-FFF2-40B4-BE49-F238E27FC236}">
                  <a16:creationId xmlns:a16="http://schemas.microsoft.com/office/drawing/2014/main" id="{2F106F11-7E64-49A1-87FD-23E73EA82D2B}"/>
                </a:ext>
              </a:extLst>
            </p:cNvPr>
            <p:cNvSpPr/>
            <p:nvPr/>
          </p:nvSpPr>
          <p:spPr>
            <a:xfrm>
              <a:off x="789212" y="925878"/>
              <a:ext cx="225158" cy="85014"/>
            </a:xfrm>
            <a:custGeom>
              <a:avLst/>
              <a:gdLst/>
              <a:ahLst/>
              <a:cxnLst/>
              <a:rect l="0" t="0" r="0" b="0"/>
              <a:pathLst>
                <a:path w="225158" h="85014">
                  <a:moveTo>
                    <a:pt x="1194" y="1232"/>
                  </a:moveTo>
                  <a:cubicBezTo>
                    <a:pt x="2489" y="0"/>
                    <a:pt x="5143" y="1118"/>
                    <a:pt x="7595" y="3315"/>
                  </a:cubicBezTo>
                  <a:cubicBezTo>
                    <a:pt x="32690" y="27559"/>
                    <a:pt x="64948" y="46038"/>
                    <a:pt x="101359" y="57925"/>
                  </a:cubicBezTo>
                  <a:cubicBezTo>
                    <a:pt x="137604" y="70168"/>
                    <a:pt x="177521" y="76187"/>
                    <a:pt x="218199" y="78600"/>
                  </a:cubicBezTo>
                  <a:cubicBezTo>
                    <a:pt x="222047" y="78804"/>
                    <a:pt x="225158" y="80213"/>
                    <a:pt x="225082" y="81953"/>
                  </a:cubicBezTo>
                  <a:cubicBezTo>
                    <a:pt x="225019" y="83642"/>
                    <a:pt x="221767" y="85014"/>
                    <a:pt x="217881" y="84798"/>
                  </a:cubicBezTo>
                  <a:cubicBezTo>
                    <a:pt x="176759" y="82360"/>
                    <a:pt x="136322" y="76276"/>
                    <a:pt x="99390" y="63805"/>
                  </a:cubicBezTo>
                  <a:cubicBezTo>
                    <a:pt x="62306" y="51702"/>
                    <a:pt x="29159" y="32791"/>
                    <a:pt x="3264" y="7760"/>
                  </a:cubicBezTo>
                  <a:cubicBezTo>
                    <a:pt x="711" y="5474"/>
                    <a:pt x="0" y="2362"/>
                    <a:pt x="1194" y="1232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" name="Shape 17">
              <a:extLst>
                <a:ext uri="{FF2B5EF4-FFF2-40B4-BE49-F238E27FC236}">
                  <a16:creationId xmlns:a16="http://schemas.microsoft.com/office/drawing/2014/main" id="{01F52F1C-0572-4C38-9477-9CEF84A8152B}"/>
                </a:ext>
              </a:extLst>
            </p:cNvPr>
            <p:cNvSpPr/>
            <p:nvPr/>
          </p:nvSpPr>
          <p:spPr>
            <a:xfrm>
              <a:off x="733910" y="890856"/>
              <a:ext cx="153378" cy="122885"/>
            </a:xfrm>
            <a:custGeom>
              <a:avLst/>
              <a:gdLst/>
              <a:ahLst/>
              <a:cxnLst/>
              <a:rect l="0" t="0" r="0" b="0"/>
              <a:pathLst>
                <a:path w="153378" h="122885">
                  <a:moveTo>
                    <a:pt x="1575" y="724"/>
                  </a:moveTo>
                  <a:cubicBezTo>
                    <a:pt x="3086" y="0"/>
                    <a:pt x="5639" y="2045"/>
                    <a:pt x="7417" y="5245"/>
                  </a:cubicBezTo>
                  <a:cubicBezTo>
                    <a:pt x="21387" y="31547"/>
                    <a:pt x="41504" y="54496"/>
                    <a:pt x="65418" y="73089"/>
                  </a:cubicBezTo>
                  <a:cubicBezTo>
                    <a:pt x="77406" y="82385"/>
                    <a:pt x="90551" y="90322"/>
                    <a:pt x="104115" y="97638"/>
                  </a:cubicBezTo>
                  <a:cubicBezTo>
                    <a:pt x="111150" y="100876"/>
                    <a:pt x="117894" y="104648"/>
                    <a:pt x="125222" y="107404"/>
                  </a:cubicBezTo>
                  <a:lnTo>
                    <a:pt x="136042" y="111862"/>
                  </a:lnTo>
                  <a:lnTo>
                    <a:pt x="147168" y="115722"/>
                  </a:lnTo>
                  <a:cubicBezTo>
                    <a:pt x="150825" y="116992"/>
                    <a:pt x="153378" y="119342"/>
                    <a:pt x="152857" y="120980"/>
                  </a:cubicBezTo>
                  <a:cubicBezTo>
                    <a:pt x="152336" y="122606"/>
                    <a:pt x="148895" y="122885"/>
                    <a:pt x="145174" y="121590"/>
                  </a:cubicBezTo>
                  <a:lnTo>
                    <a:pt x="133833" y="117665"/>
                  </a:lnTo>
                  <a:lnTo>
                    <a:pt x="122809" y="113119"/>
                  </a:lnTo>
                  <a:cubicBezTo>
                    <a:pt x="115341" y="110312"/>
                    <a:pt x="108445" y="106464"/>
                    <a:pt x="101257" y="103149"/>
                  </a:cubicBezTo>
                  <a:cubicBezTo>
                    <a:pt x="87389" y="95682"/>
                    <a:pt x="73939" y="87541"/>
                    <a:pt x="61620" y="78003"/>
                  </a:cubicBezTo>
                  <a:cubicBezTo>
                    <a:pt x="37084" y="58915"/>
                    <a:pt x="16345" y="35293"/>
                    <a:pt x="1943" y="8166"/>
                  </a:cubicBezTo>
                  <a:cubicBezTo>
                    <a:pt x="114" y="4851"/>
                    <a:pt x="0" y="1486"/>
                    <a:pt x="1575" y="724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5AA1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" name="Shape 18">
              <a:extLst>
                <a:ext uri="{FF2B5EF4-FFF2-40B4-BE49-F238E27FC236}">
                  <a16:creationId xmlns:a16="http://schemas.microsoft.com/office/drawing/2014/main" id="{563FD281-7D7D-41B3-927C-EE8422880E78}"/>
                </a:ext>
              </a:extLst>
            </p:cNvPr>
            <p:cNvSpPr/>
            <p:nvPr/>
          </p:nvSpPr>
          <p:spPr>
            <a:xfrm>
              <a:off x="690791" y="843309"/>
              <a:ext cx="188684" cy="194907"/>
            </a:xfrm>
            <a:custGeom>
              <a:avLst/>
              <a:gdLst/>
              <a:ahLst/>
              <a:cxnLst/>
              <a:rect l="0" t="0" r="0" b="0"/>
              <a:pathLst>
                <a:path w="188684" h="194907">
                  <a:moveTo>
                    <a:pt x="2705" y="140"/>
                  </a:moveTo>
                  <a:cubicBezTo>
                    <a:pt x="4407" y="0"/>
                    <a:pt x="6134" y="3073"/>
                    <a:pt x="6896" y="7087"/>
                  </a:cubicBezTo>
                  <a:cubicBezTo>
                    <a:pt x="15329" y="50089"/>
                    <a:pt x="38405" y="89776"/>
                    <a:pt x="69469" y="120663"/>
                  </a:cubicBezTo>
                  <a:cubicBezTo>
                    <a:pt x="100863" y="151498"/>
                    <a:pt x="140145" y="173787"/>
                    <a:pt x="181978" y="187642"/>
                  </a:cubicBezTo>
                  <a:cubicBezTo>
                    <a:pt x="185903" y="189001"/>
                    <a:pt x="188684" y="191440"/>
                    <a:pt x="188163" y="193065"/>
                  </a:cubicBezTo>
                  <a:cubicBezTo>
                    <a:pt x="187643" y="194704"/>
                    <a:pt x="183985" y="194907"/>
                    <a:pt x="179972" y="193523"/>
                  </a:cubicBezTo>
                  <a:cubicBezTo>
                    <a:pt x="137465" y="179438"/>
                    <a:pt x="97295" y="156705"/>
                    <a:pt x="65113" y="125070"/>
                  </a:cubicBezTo>
                  <a:cubicBezTo>
                    <a:pt x="33223" y="93332"/>
                    <a:pt x="9550" y="52768"/>
                    <a:pt x="800" y="8217"/>
                  </a:cubicBezTo>
                  <a:cubicBezTo>
                    <a:pt x="0" y="3988"/>
                    <a:pt x="991" y="279"/>
                    <a:pt x="2705" y="14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" name="Shape 19">
              <a:extLst>
                <a:ext uri="{FF2B5EF4-FFF2-40B4-BE49-F238E27FC236}">
                  <a16:creationId xmlns:a16="http://schemas.microsoft.com/office/drawing/2014/main" id="{FADE0BD2-4D37-4F37-A52D-AA31B014DD70}"/>
                </a:ext>
              </a:extLst>
            </p:cNvPr>
            <p:cNvSpPr/>
            <p:nvPr/>
          </p:nvSpPr>
          <p:spPr>
            <a:xfrm>
              <a:off x="897416" y="963370"/>
              <a:ext cx="191224" cy="91364"/>
            </a:xfrm>
            <a:custGeom>
              <a:avLst/>
              <a:gdLst/>
              <a:ahLst/>
              <a:cxnLst/>
              <a:rect l="0" t="0" r="0" b="0"/>
              <a:pathLst>
                <a:path w="191224" h="91364">
                  <a:moveTo>
                    <a:pt x="0" y="0"/>
                  </a:moveTo>
                  <a:cubicBezTo>
                    <a:pt x="19812" y="6566"/>
                    <a:pt x="41008" y="11430"/>
                    <a:pt x="62979" y="14834"/>
                  </a:cubicBezTo>
                  <a:cubicBezTo>
                    <a:pt x="101511" y="20371"/>
                    <a:pt x="137947" y="32398"/>
                    <a:pt x="153162" y="49365"/>
                  </a:cubicBezTo>
                  <a:cubicBezTo>
                    <a:pt x="159182" y="56274"/>
                    <a:pt x="165151" y="63170"/>
                    <a:pt x="171679" y="70079"/>
                  </a:cubicBezTo>
                  <a:cubicBezTo>
                    <a:pt x="178422" y="77013"/>
                    <a:pt x="184937" y="83947"/>
                    <a:pt x="191224" y="90894"/>
                  </a:cubicBezTo>
                  <a:lnTo>
                    <a:pt x="136398" y="91364"/>
                  </a:lnTo>
                  <a:cubicBezTo>
                    <a:pt x="97536" y="91237"/>
                    <a:pt x="62509" y="78181"/>
                    <a:pt x="46914" y="61443"/>
                  </a:cubicBezTo>
                  <a:cubicBezTo>
                    <a:pt x="28194" y="42139"/>
                    <a:pt x="12268" y="21069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5AA1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" name="Shape 20">
              <a:extLst>
                <a:ext uri="{FF2B5EF4-FFF2-40B4-BE49-F238E27FC236}">
                  <a16:creationId xmlns:a16="http://schemas.microsoft.com/office/drawing/2014/main" id="{AF44EF8C-C991-4B02-9C4B-78CF687CAE7A}"/>
                </a:ext>
              </a:extLst>
            </p:cNvPr>
            <p:cNvSpPr/>
            <p:nvPr/>
          </p:nvSpPr>
          <p:spPr>
            <a:xfrm>
              <a:off x="897425" y="963364"/>
              <a:ext cx="191211" cy="90907"/>
            </a:xfrm>
            <a:custGeom>
              <a:avLst/>
              <a:gdLst/>
              <a:ahLst/>
              <a:cxnLst/>
              <a:rect l="0" t="0" r="0" b="0"/>
              <a:pathLst>
                <a:path w="191211" h="90907">
                  <a:moveTo>
                    <a:pt x="0" y="0"/>
                  </a:moveTo>
                  <a:cubicBezTo>
                    <a:pt x="19812" y="6579"/>
                    <a:pt x="40996" y="11430"/>
                    <a:pt x="62979" y="14834"/>
                  </a:cubicBezTo>
                  <a:cubicBezTo>
                    <a:pt x="101498" y="20384"/>
                    <a:pt x="137935" y="32398"/>
                    <a:pt x="153149" y="49378"/>
                  </a:cubicBezTo>
                  <a:cubicBezTo>
                    <a:pt x="159169" y="56274"/>
                    <a:pt x="165151" y="63170"/>
                    <a:pt x="171666" y="70079"/>
                  </a:cubicBezTo>
                  <a:cubicBezTo>
                    <a:pt x="178410" y="77013"/>
                    <a:pt x="184925" y="83960"/>
                    <a:pt x="191211" y="90907"/>
                  </a:cubicBezTo>
                  <a:cubicBezTo>
                    <a:pt x="191211" y="90907"/>
                    <a:pt x="186398" y="90615"/>
                    <a:pt x="178486" y="89713"/>
                  </a:cubicBezTo>
                  <a:cubicBezTo>
                    <a:pt x="170485" y="88786"/>
                    <a:pt x="159779" y="87401"/>
                    <a:pt x="147815" y="85014"/>
                  </a:cubicBezTo>
                  <a:cubicBezTo>
                    <a:pt x="135865" y="82906"/>
                    <a:pt x="122885" y="78473"/>
                    <a:pt x="110693" y="73533"/>
                  </a:cubicBezTo>
                  <a:cubicBezTo>
                    <a:pt x="98603" y="67882"/>
                    <a:pt x="87313" y="61239"/>
                    <a:pt x="78918" y="52553"/>
                  </a:cubicBezTo>
                  <a:cubicBezTo>
                    <a:pt x="62052" y="35344"/>
                    <a:pt x="41669" y="23203"/>
                    <a:pt x="26365" y="14097"/>
                  </a:cubicBezTo>
                  <a:cubicBezTo>
                    <a:pt x="18542" y="9843"/>
                    <a:pt x="12217" y="5918"/>
                    <a:pt x="7404" y="3746"/>
                  </a:cubicBezTo>
                  <a:cubicBezTo>
                    <a:pt x="2756" y="1397"/>
                    <a:pt x="0" y="0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" name="Shape 21">
              <a:extLst>
                <a:ext uri="{FF2B5EF4-FFF2-40B4-BE49-F238E27FC236}">
                  <a16:creationId xmlns:a16="http://schemas.microsoft.com/office/drawing/2014/main" id="{189597F3-AF03-4F6C-9876-1B81961B59FB}"/>
                </a:ext>
              </a:extLst>
            </p:cNvPr>
            <p:cNvSpPr/>
            <p:nvPr/>
          </p:nvSpPr>
          <p:spPr>
            <a:xfrm>
              <a:off x="849710" y="1062407"/>
              <a:ext cx="238912" cy="71679"/>
            </a:xfrm>
            <a:custGeom>
              <a:avLst/>
              <a:gdLst/>
              <a:ahLst/>
              <a:cxnLst/>
              <a:rect l="0" t="0" r="0" b="0"/>
              <a:pathLst>
                <a:path w="238912" h="71679">
                  <a:moveTo>
                    <a:pt x="238912" y="0"/>
                  </a:moveTo>
                  <a:cubicBezTo>
                    <a:pt x="232677" y="7010"/>
                    <a:pt x="226682" y="14021"/>
                    <a:pt x="220917" y="21018"/>
                  </a:cubicBezTo>
                  <a:cubicBezTo>
                    <a:pt x="214922" y="28054"/>
                    <a:pt x="208382" y="35141"/>
                    <a:pt x="201879" y="42189"/>
                  </a:cubicBezTo>
                  <a:cubicBezTo>
                    <a:pt x="185826" y="60147"/>
                    <a:pt x="140411" y="71679"/>
                    <a:pt x="88583" y="64237"/>
                  </a:cubicBezTo>
                  <a:cubicBezTo>
                    <a:pt x="59182" y="59715"/>
                    <a:pt x="29515" y="53073"/>
                    <a:pt x="0" y="43256"/>
                  </a:cubicBezTo>
                  <a:cubicBezTo>
                    <a:pt x="31064" y="36373"/>
                    <a:pt x="59487" y="26683"/>
                    <a:pt x="85852" y="14376"/>
                  </a:cubicBezTo>
                  <a:cubicBezTo>
                    <a:pt x="108369" y="4305"/>
                    <a:pt x="144945" y="330"/>
                    <a:pt x="184010" y="470"/>
                  </a:cubicBezTo>
                  <a:lnTo>
                    <a:pt x="2389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5AA1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" name="Shape 22">
              <a:extLst>
                <a:ext uri="{FF2B5EF4-FFF2-40B4-BE49-F238E27FC236}">
                  <a16:creationId xmlns:a16="http://schemas.microsoft.com/office/drawing/2014/main" id="{67266A5A-DD00-4826-A7D1-1AADBB01AC04}"/>
                </a:ext>
              </a:extLst>
            </p:cNvPr>
            <p:cNvSpPr/>
            <p:nvPr/>
          </p:nvSpPr>
          <p:spPr>
            <a:xfrm>
              <a:off x="849710" y="1062408"/>
              <a:ext cx="238912" cy="71679"/>
            </a:xfrm>
            <a:custGeom>
              <a:avLst/>
              <a:gdLst/>
              <a:ahLst/>
              <a:cxnLst/>
              <a:rect l="0" t="0" r="0" b="0"/>
              <a:pathLst>
                <a:path w="238912" h="71679">
                  <a:moveTo>
                    <a:pt x="238912" y="0"/>
                  </a:moveTo>
                  <a:cubicBezTo>
                    <a:pt x="232677" y="7010"/>
                    <a:pt x="226682" y="14021"/>
                    <a:pt x="220916" y="21018"/>
                  </a:cubicBezTo>
                  <a:cubicBezTo>
                    <a:pt x="214922" y="28054"/>
                    <a:pt x="208382" y="35141"/>
                    <a:pt x="201879" y="42189"/>
                  </a:cubicBezTo>
                  <a:cubicBezTo>
                    <a:pt x="185826" y="60147"/>
                    <a:pt x="140411" y="71679"/>
                    <a:pt x="88582" y="64237"/>
                  </a:cubicBezTo>
                  <a:cubicBezTo>
                    <a:pt x="59182" y="59715"/>
                    <a:pt x="29515" y="53073"/>
                    <a:pt x="0" y="43256"/>
                  </a:cubicBezTo>
                  <a:cubicBezTo>
                    <a:pt x="0" y="43256"/>
                    <a:pt x="1105" y="43536"/>
                    <a:pt x="3150" y="44044"/>
                  </a:cubicBezTo>
                  <a:cubicBezTo>
                    <a:pt x="5194" y="44526"/>
                    <a:pt x="8166" y="45288"/>
                    <a:pt x="11913" y="45809"/>
                  </a:cubicBezTo>
                  <a:cubicBezTo>
                    <a:pt x="19368" y="46825"/>
                    <a:pt x="29896" y="48654"/>
                    <a:pt x="41859" y="48692"/>
                  </a:cubicBezTo>
                  <a:cubicBezTo>
                    <a:pt x="65837" y="49517"/>
                    <a:pt x="95440" y="45034"/>
                    <a:pt x="118224" y="32169"/>
                  </a:cubicBezTo>
                  <a:cubicBezTo>
                    <a:pt x="129629" y="25844"/>
                    <a:pt x="142888" y="20523"/>
                    <a:pt x="156324" y="16726"/>
                  </a:cubicBezTo>
                  <a:cubicBezTo>
                    <a:pt x="169735" y="12192"/>
                    <a:pt x="183388" y="9665"/>
                    <a:pt x="195618" y="6718"/>
                  </a:cubicBezTo>
                  <a:cubicBezTo>
                    <a:pt x="207823" y="4039"/>
                    <a:pt x="218783" y="2273"/>
                    <a:pt x="226416" y="1321"/>
                  </a:cubicBezTo>
                  <a:cubicBezTo>
                    <a:pt x="234137" y="343"/>
                    <a:pt x="238912" y="0"/>
                    <a:pt x="23891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" name="Shape 23">
              <a:extLst>
                <a:ext uri="{FF2B5EF4-FFF2-40B4-BE49-F238E27FC236}">
                  <a16:creationId xmlns:a16="http://schemas.microsoft.com/office/drawing/2014/main" id="{2D95A61D-81BA-49D0-A794-D1C67A7CB99F}"/>
                </a:ext>
              </a:extLst>
            </p:cNvPr>
            <p:cNvSpPr/>
            <p:nvPr/>
          </p:nvSpPr>
          <p:spPr>
            <a:xfrm>
              <a:off x="1039358" y="983251"/>
              <a:ext cx="214655" cy="102845"/>
            </a:xfrm>
            <a:custGeom>
              <a:avLst/>
              <a:gdLst/>
              <a:ahLst/>
              <a:cxnLst/>
              <a:rect l="0" t="0" r="0" b="0"/>
              <a:pathLst>
                <a:path w="214655" h="102845">
                  <a:moveTo>
                    <a:pt x="59512" y="13"/>
                  </a:moveTo>
                  <a:cubicBezTo>
                    <a:pt x="66865" y="0"/>
                    <a:pt x="74397" y="648"/>
                    <a:pt x="81826" y="965"/>
                  </a:cubicBezTo>
                  <a:cubicBezTo>
                    <a:pt x="88392" y="1397"/>
                    <a:pt x="94780" y="1664"/>
                    <a:pt x="101143" y="2756"/>
                  </a:cubicBezTo>
                  <a:cubicBezTo>
                    <a:pt x="107493" y="3823"/>
                    <a:pt x="113690" y="5055"/>
                    <a:pt x="119659" y="6439"/>
                  </a:cubicBezTo>
                  <a:cubicBezTo>
                    <a:pt x="131559" y="8903"/>
                    <a:pt x="142748" y="13437"/>
                    <a:pt x="152476" y="17704"/>
                  </a:cubicBezTo>
                  <a:cubicBezTo>
                    <a:pt x="162230" y="21819"/>
                    <a:pt x="170637" y="27711"/>
                    <a:pt x="177279" y="32906"/>
                  </a:cubicBezTo>
                  <a:cubicBezTo>
                    <a:pt x="180607" y="35611"/>
                    <a:pt x="183515" y="38252"/>
                    <a:pt x="185941" y="41008"/>
                  </a:cubicBezTo>
                  <a:cubicBezTo>
                    <a:pt x="188354" y="43891"/>
                    <a:pt x="190297" y="46736"/>
                    <a:pt x="191757" y="49517"/>
                  </a:cubicBezTo>
                  <a:cubicBezTo>
                    <a:pt x="196393" y="58458"/>
                    <a:pt x="200736" y="67018"/>
                    <a:pt x="204546" y="75997"/>
                  </a:cubicBezTo>
                  <a:cubicBezTo>
                    <a:pt x="208305" y="85090"/>
                    <a:pt x="211684" y="94056"/>
                    <a:pt x="214655" y="102845"/>
                  </a:cubicBezTo>
                  <a:cubicBezTo>
                    <a:pt x="197650" y="95517"/>
                    <a:pt x="180238" y="89014"/>
                    <a:pt x="162268" y="84582"/>
                  </a:cubicBezTo>
                  <a:cubicBezTo>
                    <a:pt x="124358" y="74638"/>
                    <a:pt x="89078" y="63500"/>
                    <a:pt x="69088" y="49047"/>
                  </a:cubicBezTo>
                  <a:cubicBezTo>
                    <a:pt x="57379" y="40183"/>
                    <a:pt x="45288" y="32690"/>
                    <a:pt x="32652" y="24486"/>
                  </a:cubicBezTo>
                  <a:cubicBezTo>
                    <a:pt x="25883" y="20472"/>
                    <a:pt x="21222" y="16497"/>
                    <a:pt x="15685" y="12497"/>
                  </a:cubicBezTo>
                  <a:lnTo>
                    <a:pt x="0" y="533"/>
                  </a:lnTo>
                  <a:lnTo>
                    <a:pt x="37440" y="114"/>
                  </a:lnTo>
                  <a:lnTo>
                    <a:pt x="59512" y="13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5AA1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" name="Shape 24">
              <a:extLst>
                <a:ext uri="{FF2B5EF4-FFF2-40B4-BE49-F238E27FC236}">
                  <a16:creationId xmlns:a16="http://schemas.microsoft.com/office/drawing/2014/main" id="{3BE78EC3-AF30-4FF4-814D-37D6A4020740}"/>
                </a:ext>
              </a:extLst>
            </p:cNvPr>
            <p:cNvSpPr/>
            <p:nvPr/>
          </p:nvSpPr>
          <p:spPr>
            <a:xfrm>
              <a:off x="1039363" y="983250"/>
              <a:ext cx="214655" cy="102845"/>
            </a:xfrm>
            <a:custGeom>
              <a:avLst/>
              <a:gdLst/>
              <a:ahLst/>
              <a:cxnLst/>
              <a:rect l="0" t="0" r="0" b="0"/>
              <a:pathLst>
                <a:path w="214655" h="102845">
                  <a:moveTo>
                    <a:pt x="59499" y="13"/>
                  </a:moveTo>
                  <a:cubicBezTo>
                    <a:pt x="66853" y="0"/>
                    <a:pt x="74384" y="648"/>
                    <a:pt x="81826" y="965"/>
                  </a:cubicBezTo>
                  <a:cubicBezTo>
                    <a:pt x="88379" y="1397"/>
                    <a:pt x="94767" y="1664"/>
                    <a:pt x="101130" y="2756"/>
                  </a:cubicBezTo>
                  <a:cubicBezTo>
                    <a:pt x="107493" y="3823"/>
                    <a:pt x="113690" y="5055"/>
                    <a:pt x="119659" y="6439"/>
                  </a:cubicBezTo>
                  <a:cubicBezTo>
                    <a:pt x="131559" y="8903"/>
                    <a:pt x="142735" y="13449"/>
                    <a:pt x="152476" y="17704"/>
                  </a:cubicBezTo>
                  <a:cubicBezTo>
                    <a:pt x="162217" y="21819"/>
                    <a:pt x="170624" y="27724"/>
                    <a:pt x="177279" y="32906"/>
                  </a:cubicBezTo>
                  <a:cubicBezTo>
                    <a:pt x="180607" y="35611"/>
                    <a:pt x="183502" y="38252"/>
                    <a:pt x="185928" y="41008"/>
                  </a:cubicBezTo>
                  <a:cubicBezTo>
                    <a:pt x="188341" y="43891"/>
                    <a:pt x="190297" y="46736"/>
                    <a:pt x="191745" y="49517"/>
                  </a:cubicBezTo>
                  <a:cubicBezTo>
                    <a:pt x="196393" y="58458"/>
                    <a:pt x="200724" y="67018"/>
                    <a:pt x="204533" y="75997"/>
                  </a:cubicBezTo>
                  <a:cubicBezTo>
                    <a:pt x="208305" y="85090"/>
                    <a:pt x="211671" y="94056"/>
                    <a:pt x="214655" y="102845"/>
                  </a:cubicBezTo>
                  <a:cubicBezTo>
                    <a:pt x="214655" y="102845"/>
                    <a:pt x="210312" y="100698"/>
                    <a:pt x="203314" y="96787"/>
                  </a:cubicBezTo>
                  <a:cubicBezTo>
                    <a:pt x="196431" y="92558"/>
                    <a:pt x="186398" y="87935"/>
                    <a:pt x="175324" y="81534"/>
                  </a:cubicBezTo>
                  <a:cubicBezTo>
                    <a:pt x="152921" y="69825"/>
                    <a:pt x="124714" y="55283"/>
                    <a:pt x="104623" y="38316"/>
                  </a:cubicBezTo>
                  <a:cubicBezTo>
                    <a:pt x="84620" y="20650"/>
                    <a:pt x="56350" y="11011"/>
                    <a:pt x="33642" y="6439"/>
                  </a:cubicBezTo>
                  <a:cubicBezTo>
                    <a:pt x="28511" y="5359"/>
                    <a:pt x="23724" y="4369"/>
                    <a:pt x="19444" y="3467"/>
                  </a:cubicBezTo>
                  <a:cubicBezTo>
                    <a:pt x="15532" y="2680"/>
                    <a:pt x="12078" y="2096"/>
                    <a:pt x="9195" y="1664"/>
                  </a:cubicBezTo>
                  <a:cubicBezTo>
                    <a:pt x="3442" y="800"/>
                    <a:pt x="0" y="533"/>
                    <a:pt x="0" y="533"/>
                  </a:cubicBezTo>
                  <a:lnTo>
                    <a:pt x="37440" y="114"/>
                  </a:lnTo>
                  <a:lnTo>
                    <a:pt x="59499" y="13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25">
              <a:extLst>
                <a:ext uri="{FF2B5EF4-FFF2-40B4-BE49-F238E27FC236}">
                  <a16:creationId xmlns:a16="http://schemas.microsoft.com/office/drawing/2014/main" id="{DABF07A7-D2B7-43C9-821B-02B3824FC802}"/>
                </a:ext>
              </a:extLst>
            </p:cNvPr>
            <p:cNvSpPr/>
            <p:nvPr/>
          </p:nvSpPr>
          <p:spPr>
            <a:xfrm>
              <a:off x="1038734" y="1069293"/>
              <a:ext cx="211925" cy="65315"/>
            </a:xfrm>
            <a:custGeom>
              <a:avLst/>
              <a:gdLst/>
              <a:ahLst/>
              <a:cxnLst/>
              <a:rect l="0" t="0" r="0" b="0"/>
              <a:pathLst>
                <a:path w="211925" h="65315">
                  <a:moveTo>
                    <a:pt x="133079" y="1868"/>
                  </a:moveTo>
                  <a:cubicBezTo>
                    <a:pt x="142107" y="2490"/>
                    <a:pt x="151451" y="3962"/>
                    <a:pt x="160833" y="6413"/>
                  </a:cubicBezTo>
                  <a:cubicBezTo>
                    <a:pt x="178384" y="10743"/>
                    <a:pt x="195351" y="17093"/>
                    <a:pt x="211925" y="24218"/>
                  </a:cubicBezTo>
                  <a:cubicBezTo>
                    <a:pt x="203340" y="28206"/>
                    <a:pt x="195148" y="32384"/>
                    <a:pt x="187363" y="36677"/>
                  </a:cubicBezTo>
                  <a:cubicBezTo>
                    <a:pt x="179514" y="41096"/>
                    <a:pt x="171818" y="46164"/>
                    <a:pt x="164617" y="51040"/>
                  </a:cubicBezTo>
                  <a:cubicBezTo>
                    <a:pt x="162357" y="52590"/>
                    <a:pt x="159842" y="53949"/>
                    <a:pt x="157124" y="55130"/>
                  </a:cubicBezTo>
                  <a:cubicBezTo>
                    <a:pt x="154343" y="56425"/>
                    <a:pt x="151295" y="57657"/>
                    <a:pt x="148095" y="58660"/>
                  </a:cubicBezTo>
                  <a:cubicBezTo>
                    <a:pt x="141605" y="60870"/>
                    <a:pt x="134785" y="61709"/>
                    <a:pt x="126848" y="63144"/>
                  </a:cubicBezTo>
                  <a:cubicBezTo>
                    <a:pt x="118986" y="64452"/>
                    <a:pt x="110909" y="64477"/>
                    <a:pt x="101892" y="65137"/>
                  </a:cubicBezTo>
                  <a:cubicBezTo>
                    <a:pt x="97460" y="65315"/>
                    <a:pt x="92939" y="65315"/>
                    <a:pt x="88341" y="65112"/>
                  </a:cubicBezTo>
                  <a:cubicBezTo>
                    <a:pt x="83756" y="64896"/>
                    <a:pt x="78867" y="65099"/>
                    <a:pt x="74066" y="64757"/>
                  </a:cubicBezTo>
                  <a:cubicBezTo>
                    <a:pt x="68516" y="64553"/>
                    <a:pt x="63081" y="63982"/>
                    <a:pt x="57442" y="64020"/>
                  </a:cubicBezTo>
                  <a:lnTo>
                    <a:pt x="40513" y="64134"/>
                  </a:lnTo>
                  <a:lnTo>
                    <a:pt x="0" y="64579"/>
                  </a:lnTo>
                  <a:lnTo>
                    <a:pt x="18517" y="52171"/>
                  </a:lnTo>
                  <a:cubicBezTo>
                    <a:pt x="24397" y="48043"/>
                    <a:pt x="31153" y="43840"/>
                    <a:pt x="35776" y="39814"/>
                  </a:cubicBezTo>
                  <a:cubicBezTo>
                    <a:pt x="45949" y="31838"/>
                    <a:pt x="56693" y="23075"/>
                    <a:pt x="67754" y="15671"/>
                  </a:cubicBezTo>
                  <a:cubicBezTo>
                    <a:pt x="81737" y="5775"/>
                    <a:pt x="105993" y="0"/>
                    <a:pt x="133079" y="1868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5AA1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26">
              <a:extLst>
                <a:ext uri="{FF2B5EF4-FFF2-40B4-BE49-F238E27FC236}">
                  <a16:creationId xmlns:a16="http://schemas.microsoft.com/office/drawing/2014/main" id="{EFD820C1-7675-4218-882B-AEB154F48E22}"/>
                </a:ext>
              </a:extLst>
            </p:cNvPr>
            <p:cNvSpPr/>
            <p:nvPr/>
          </p:nvSpPr>
          <p:spPr>
            <a:xfrm>
              <a:off x="1038723" y="1083044"/>
              <a:ext cx="211938" cy="51562"/>
            </a:xfrm>
            <a:custGeom>
              <a:avLst/>
              <a:gdLst/>
              <a:ahLst/>
              <a:cxnLst/>
              <a:rect l="0" t="0" r="0" b="0"/>
              <a:pathLst>
                <a:path w="211938" h="51562">
                  <a:moveTo>
                    <a:pt x="170040" y="1613"/>
                  </a:moveTo>
                  <a:cubicBezTo>
                    <a:pt x="181851" y="2959"/>
                    <a:pt x="192646" y="4483"/>
                    <a:pt x="199974" y="6871"/>
                  </a:cubicBezTo>
                  <a:cubicBezTo>
                    <a:pt x="207416" y="8941"/>
                    <a:pt x="211938" y="10465"/>
                    <a:pt x="211938" y="10465"/>
                  </a:cubicBezTo>
                  <a:cubicBezTo>
                    <a:pt x="203352" y="14465"/>
                    <a:pt x="195161" y="18631"/>
                    <a:pt x="187376" y="22936"/>
                  </a:cubicBezTo>
                  <a:cubicBezTo>
                    <a:pt x="179527" y="27343"/>
                    <a:pt x="171831" y="32410"/>
                    <a:pt x="164630" y="37287"/>
                  </a:cubicBezTo>
                  <a:cubicBezTo>
                    <a:pt x="162369" y="38837"/>
                    <a:pt x="159855" y="40208"/>
                    <a:pt x="157124" y="41377"/>
                  </a:cubicBezTo>
                  <a:cubicBezTo>
                    <a:pt x="154356" y="42672"/>
                    <a:pt x="151308" y="43917"/>
                    <a:pt x="148107" y="44920"/>
                  </a:cubicBezTo>
                  <a:cubicBezTo>
                    <a:pt x="141618" y="47117"/>
                    <a:pt x="134798" y="47955"/>
                    <a:pt x="126860" y="49403"/>
                  </a:cubicBezTo>
                  <a:cubicBezTo>
                    <a:pt x="118999" y="50711"/>
                    <a:pt x="110922" y="50737"/>
                    <a:pt x="101905" y="51384"/>
                  </a:cubicBezTo>
                  <a:cubicBezTo>
                    <a:pt x="97472" y="51562"/>
                    <a:pt x="92951" y="51562"/>
                    <a:pt x="88354" y="51359"/>
                  </a:cubicBezTo>
                  <a:cubicBezTo>
                    <a:pt x="83769" y="51143"/>
                    <a:pt x="78880" y="51346"/>
                    <a:pt x="74066" y="51016"/>
                  </a:cubicBezTo>
                  <a:cubicBezTo>
                    <a:pt x="68516" y="50813"/>
                    <a:pt x="63094" y="50241"/>
                    <a:pt x="57455" y="50279"/>
                  </a:cubicBezTo>
                  <a:lnTo>
                    <a:pt x="40526" y="50381"/>
                  </a:lnTo>
                  <a:lnTo>
                    <a:pt x="0" y="50825"/>
                  </a:lnTo>
                  <a:cubicBezTo>
                    <a:pt x="0" y="50825"/>
                    <a:pt x="4191" y="50470"/>
                    <a:pt x="11125" y="49441"/>
                  </a:cubicBezTo>
                  <a:cubicBezTo>
                    <a:pt x="14592" y="48920"/>
                    <a:pt x="18745" y="48235"/>
                    <a:pt x="23393" y="47346"/>
                  </a:cubicBezTo>
                  <a:cubicBezTo>
                    <a:pt x="25705" y="46863"/>
                    <a:pt x="28156" y="46368"/>
                    <a:pt x="30721" y="45847"/>
                  </a:cubicBezTo>
                  <a:cubicBezTo>
                    <a:pt x="33274" y="45288"/>
                    <a:pt x="35039" y="44729"/>
                    <a:pt x="37363" y="44094"/>
                  </a:cubicBezTo>
                  <a:cubicBezTo>
                    <a:pt x="55143" y="38697"/>
                    <a:pt x="77407" y="30302"/>
                    <a:pt x="97053" y="17209"/>
                  </a:cubicBezTo>
                  <a:cubicBezTo>
                    <a:pt x="116777" y="3467"/>
                    <a:pt x="145986" y="0"/>
                    <a:pt x="170040" y="1613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27">
              <a:extLst>
                <a:ext uri="{FF2B5EF4-FFF2-40B4-BE49-F238E27FC236}">
                  <a16:creationId xmlns:a16="http://schemas.microsoft.com/office/drawing/2014/main" id="{1B684A3B-824B-4ED6-A8B5-D19C054EB640}"/>
                </a:ext>
              </a:extLst>
            </p:cNvPr>
            <p:cNvSpPr/>
            <p:nvPr/>
          </p:nvSpPr>
          <p:spPr>
            <a:xfrm>
              <a:off x="1225867" y="1000790"/>
              <a:ext cx="165075" cy="196901"/>
            </a:xfrm>
            <a:custGeom>
              <a:avLst/>
              <a:gdLst/>
              <a:ahLst/>
              <a:cxnLst/>
              <a:rect l="0" t="0" r="0" b="0"/>
              <a:pathLst>
                <a:path w="165075" h="196901">
                  <a:moveTo>
                    <a:pt x="0" y="0"/>
                  </a:moveTo>
                  <a:cubicBezTo>
                    <a:pt x="30340" y="8585"/>
                    <a:pt x="60579" y="20587"/>
                    <a:pt x="89141" y="36982"/>
                  </a:cubicBezTo>
                  <a:cubicBezTo>
                    <a:pt x="114402" y="51092"/>
                    <a:pt x="134620" y="71120"/>
                    <a:pt x="147422" y="89954"/>
                  </a:cubicBezTo>
                  <a:cubicBezTo>
                    <a:pt x="150584" y="94742"/>
                    <a:pt x="153429" y="99365"/>
                    <a:pt x="155791" y="103886"/>
                  </a:cubicBezTo>
                  <a:cubicBezTo>
                    <a:pt x="157988" y="108534"/>
                    <a:pt x="159817" y="113005"/>
                    <a:pt x="161252" y="117208"/>
                  </a:cubicBezTo>
                  <a:cubicBezTo>
                    <a:pt x="164236" y="125539"/>
                    <a:pt x="165075" y="133299"/>
                    <a:pt x="164529" y="139573"/>
                  </a:cubicBezTo>
                  <a:cubicBezTo>
                    <a:pt x="163728" y="149555"/>
                    <a:pt x="162217" y="159423"/>
                    <a:pt x="160312" y="169024"/>
                  </a:cubicBezTo>
                  <a:cubicBezTo>
                    <a:pt x="158598" y="178486"/>
                    <a:pt x="156045" y="187909"/>
                    <a:pt x="153391" y="196901"/>
                  </a:cubicBezTo>
                  <a:cubicBezTo>
                    <a:pt x="144018" y="180899"/>
                    <a:pt x="132829" y="165951"/>
                    <a:pt x="120383" y="152197"/>
                  </a:cubicBezTo>
                  <a:cubicBezTo>
                    <a:pt x="94437" y="122542"/>
                    <a:pt x="68047" y="96418"/>
                    <a:pt x="55728" y="74130"/>
                  </a:cubicBezTo>
                  <a:cubicBezTo>
                    <a:pt x="41491" y="47688"/>
                    <a:pt x="22212" y="23393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5AA1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28">
              <a:extLst>
                <a:ext uri="{FF2B5EF4-FFF2-40B4-BE49-F238E27FC236}">
                  <a16:creationId xmlns:a16="http://schemas.microsoft.com/office/drawing/2014/main" id="{97773877-6FF8-4C34-8619-A831E1775030}"/>
                </a:ext>
              </a:extLst>
            </p:cNvPr>
            <p:cNvSpPr/>
            <p:nvPr/>
          </p:nvSpPr>
          <p:spPr>
            <a:xfrm>
              <a:off x="1229022" y="1001876"/>
              <a:ext cx="161920" cy="195816"/>
            </a:xfrm>
            <a:custGeom>
              <a:avLst/>
              <a:gdLst/>
              <a:ahLst/>
              <a:cxnLst/>
              <a:rect l="0" t="0" r="0" b="0"/>
              <a:pathLst>
                <a:path w="161920" h="195816">
                  <a:moveTo>
                    <a:pt x="0" y="0"/>
                  </a:moveTo>
                  <a:lnTo>
                    <a:pt x="42083" y="14477"/>
                  </a:lnTo>
                  <a:cubicBezTo>
                    <a:pt x="57005" y="20600"/>
                    <a:pt x="71705" y="27699"/>
                    <a:pt x="85987" y="35897"/>
                  </a:cubicBezTo>
                  <a:cubicBezTo>
                    <a:pt x="111247" y="49994"/>
                    <a:pt x="131465" y="70035"/>
                    <a:pt x="144267" y="88869"/>
                  </a:cubicBezTo>
                  <a:cubicBezTo>
                    <a:pt x="147429" y="93657"/>
                    <a:pt x="150274" y="98280"/>
                    <a:pt x="152636" y="102801"/>
                  </a:cubicBezTo>
                  <a:cubicBezTo>
                    <a:pt x="154833" y="107449"/>
                    <a:pt x="156662" y="111907"/>
                    <a:pt x="158097" y="116123"/>
                  </a:cubicBezTo>
                  <a:cubicBezTo>
                    <a:pt x="161082" y="124454"/>
                    <a:pt x="161920" y="132214"/>
                    <a:pt x="161374" y="138488"/>
                  </a:cubicBezTo>
                  <a:cubicBezTo>
                    <a:pt x="160574" y="148470"/>
                    <a:pt x="159062" y="158338"/>
                    <a:pt x="157157" y="167939"/>
                  </a:cubicBezTo>
                  <a:cubicBezTo>
                    <a:pt x="155443" y="177401"/>
                    <a:pt x="152890" y="186824"/>
                    <a:pt x="150236" y="195816"/>
                  </a:cubicBezTo>
                  <a:cubicBezTo>
                    <a:pt x="150236" y="195816"/>
                    <a:pt x="148001" y="191498"/>
                    <a:pt x="144559" y="184246"/>
                  </a:cubicBezTo>
                  <a:cubicBezTo>
                    <a:pt x="142667" y="180728"/>
                    <a:pt x="140457" y="176473"/>
                    <a:pt x="138069" y="171609"/>
                  </a:cubicBezTo>
                  <a:cubicBezTo>
                    <a:pt x="135707" y="166745"/>
                    <a:pt x="132646" y="161653"/>
                    <a:pt x="129776" y="155899"/>
                  </a:cubicBezTo>
                  <a:cubicBezTo>
                    <a:pt x="117927" y="133192"/>
                    <a:pt x="100884" y="105963"/>
                    <a:pt x="90444" y="80690"/>
                  </a:cubicBezTo>
                  <a:cubicBezTo>
                    <a:pt x="80424" y="55201"/>
                    <a:pt x="57031" y="31846"/>
                    <a:pt x="35745" y="18676"/>
                  </a:cubicBezTo>
                  <a:cubicBezTo>
                    <a:pt x="30513" y="15018"/>
                    <a:pt x="25420" y="12110"/>
                    <a:pt x="20747" y="9761"/>
                  </a:cubicBezTo>
                  <a:cubicBezTo>
                    <a:pt x="16086" y="7335"/>
                    <a:pt x="11869" y="5277"/>
                    <a:pt x="8326" y="3614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29">
              <a:extLst>
                <a:ext uri="{FF2B5EF4-FFF2-40B4-BE49-F238E27FC236}">
                  <a16:creationId xmlns:a16="http://schemas.microsoft.com/office/drawing/2014/main" id="{DCA7D18C-7074-4B08-AF56-FA9709B4B2C3}"/>
                </a:ext>
              </a:extLst>
            </p:cNvPr>
            <p:cNvSpPr/>
            <p:nvPr/>
          </p:nvSpPr>
          <p:spPr>
            <a:xfrm>
              <a:off x="1225867" y="1000790"/>
              <a:ext cx="3155" cy="1085"/>
            </a:xfrm>
            <a:custGeom>
              <a:avLst/>
              <a:gdLst/>
              <a:ahLst/>
              <a:cxnLst/>
              <a:rect l="0" t="0" r="0" b="0"/>
              <a:pathLst>
                <a:path w="3155" h="1085">
                  <a:moveTo>
                    <a:pt x="0" y="0"/>
                  </a:moveTo>
                  <a:cubicBezTo>
                    <a:pt x="0" y="0"/>
                    <a:pt x="1099" y="311"/>
                    <a:pt x="3083" y="1054"/>
                  </a:cubicBezTo>
                  <a:lnTo>
                    <a:pt x="3155" y="108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Shape 30">
              <a:extLst>
                <a:ext uri="{FF2B5EF4-FFF2-40B4-BE49-F238E27FC236}">
                  <a16:creationId xmlns:a16="http://schemas.microsoft.com/office/drawing/2014/main" id="{59856F35-B76C-4410-BA3A-9023ABB73E6F}"/>
                </a:ext>
              </a:extLst>
            </p:cNvPr>
            <p:cNvSpPr/>
            <p:nvPr/>
          </p:nvSpPr>
          <p:spPr>
            <a:xfrm>
              <a:off x="1185567" y="1120210"/>
              <a:ext cx="186703" cy="81661"/>
            </a:xfrm>
            <a:custGeom>
              <a:avLst/>
              <a:gdLst/>
              <a:ahLst/>
              <a:cxnLst/>
              <a:rect l="0" t="0" r="0" b="0"/>
              <a:pathLst>
                <a:path w="186703" h="81661">
                  <a:moveTo>
                    <a:pt x="89814" y="1194"/>
                  </a:moveTo>
                  <a:cubicBezTo>
                    <a:pt x="96749" y="1930"/>
                    <a:pt x="103861" y="4191"/>
                    <a:pt x="111379" y="7201"/>
                  </a:cubicBezTo>
                  <a:cubicBezTo>
                    <a:pt x="115214" y="8611"/>
                    <a:pt x="118948" y="10439"/>
                    <a:pt x="122618" y="12624"/>
                  </a:cubicBezTo>
                  <a:cubicBezTo>
                    <a:pt x="126327" y="14757"/>
                    <a:pt x="130137" y="17018"/>
                    <a:pt x="133871" y="19558"/>
                  </a:cubicBezTo>
                  <a:cubicBezTo>
                    <a:pt x="140983" y="25032"/>
                    <a:pt x="148387" y="30963"/>
                    <a:pt x="154635" y="38252"/>
                  </a:cubicBezTo>
                  <a:cubicBezTo>
                    <a:pt x="166713" y="51587"/>
                    <a:pt x="177584" y="66091"/>
                    <a:pt x="186703" y="81661"/>
                  </a:cubicBezTo>
                  <a:cubicBezTo>
                    <a:pt x="177470" y="79985"/>
                    <a:pt x="168592" y="78613"/>
                    <a:pt x="159448" y="77991"/>
                  </a:cubicBezTo>
                  <a:cubicBezTo>
                    <a:pt x="150495" y="77229"/>
                    <a:pt x="141707" y="76924"/>
                    <a:pt x="132893" y="77292"/>
                  </a:cubicBezTo>
                  <a:cubicBezTo>
                    <a:pt x="127419" y="77457"/>
                    <a:pt x="121679" y="76403"/>
                    <a:pt x="115354" y="74981"/>
                  </a:cubicBezTo>
                  <a:cubicBezTo>
                    <a:pt x="112243" y="74219"/>
                    <a:pt x="109118" y="73228"/>
                    <a:pt x="105994" y="72034"/>
                  </a:cubicBezTo>
                  <a:cubicBezTo>
                    <a:pt x="102718" y="71006"/>
                    <a:pt x="99377" y="69837"/>
                    <a:pt x="96114" y="68440"/>
                  </a:cubicBezTo>
                  <a:cubicBezTo>
                    <a:pt x="82753" y="63132"/>
                    <a:pt x="69202" y="55690"/>
                    <a:pt x="54521" y="47600"/>
                  </a:cubicBezTo>
                  <a:cubicBezTo>
                    <a:pt x="37986" y="38125"/>
                    <a:pt x="19609" y="30759"/>
                    <a:pt x="0" y="25146"/>
                  </a:cubicBezTo>
                  <a:cubicBezTo>
                    <a:pt x="21425" y="14668"/>
                    <a:pt x="45529" y="5486"/>
                    <a:pt x="71260" y="1232"/>
                  </a:cubicBezTo>
                  <a:cubicBezTo>
                    <a:pt x="76911" y="0"/>
                    <a:pt x="82956" y="330"/>
                    <a:pt x="89814" y="1194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5AA1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9" name="Shape 31">
              <a:extLst>
                <a:ext uri="{FF2B5EF4-FFF2-40B4-BE49-F238E27FC236}">
                  <a16:creationId xmlns:a16="http://schemas.microsoft.com/office/drawing/2014/main" id="{7FEA612E-4CF0-4232-8610-037FC2FED1B5}"/>
                </a:ext>
              </a:extLst>
            </p:cNvPr>
            <p:cNvSpPr/>
            <p:nvPr/>
          </p:nvSpPr>
          <p:spPr>
            <a:xfrm>
              <a:off x="1185567" y="1144353"/>
              <a:ext cx="186703" cy="57518"/>
            </a:xfrm>
            <a:custGeom>
              <a:avLst/>
              <a:gdLst/>
              <a:ahLst/>
              <a:cxnLst/>
              <a:rect l="0" t="0" r="0" b="0"/>
              <a:pathLst>
                <a:path w="186703" h="57518">
                  <a:moveTo>
                    <a:pt x="0" y="1003"/>
                  </a:moveTo>
                  <a:cubicBezTo>
                    <a:pt x="0" y="1003"/>
                    <a:pt x="3112" y="1270"/>
                    <a:pt x="7988" y="2070"/>
                  </a:cubicBezTo>
                  <a:cubicBezTo>
                    <a:pt x="10465" y="2400"/>
                    <a:pt x="13462" y="2743"/>
                    <a:pt x="16929" y="2997"/>
                  </a:cubicBezTo>
                  <a:cubicBezTo>
                    <a:pt x="20434" y="3188"/>
                    <a:pt x="24295" y="3454"/>
                    <a:pt x="28321" y="3912"/>
                  </a:cubicBezTo>
                  <a:cubicBezTo>
                    <a:pt x="45174" y="4597"/>
                    <a:pt x="66027" y="6198"/>
                    <a:pt x="88849" y="3251"/>
                  </a:cubicBezTo>
                  <a:cubicBezTo>
                    <a:pt x="111697" y="0"/>
                    <a:pt x="138684" y="11709"/>
                    <a:pt x="157251" y="26657"/>
                  </a:cubicBezTo>
                  <a:cubicBezTo>
                    <a:pt x="161785" y="30455"/>
                    <a:pt x="166268" y="34023"/>
                    <a:pt x="169812" y="37694"/>
                  </a:cubicBezTo>
                  <a:cubicBezTo>
                    <a:pt x="173380" y="41364"/>
                    <a:pt x="176517" y="44755"/>
                    <a:pt x="179108" y="47638"/>
                  </a:cubicBezTo>
                  <a:cubicBezTo>
                    <a:pt x="183985" y="53607"/>
                    <a:pt x="186703" y="57518"/>
                    <a:pt x="186703" y="57518"/>
                  </a:cubicBezTo>
                  <a:cubicBezTo>
                    <a:pt x="177483" y="55842"/>
                    <a:pt x="168593" y="54470"/>
                    <a:pt x="159461" y="53848"/>
                  </a:cubicBezTo>
                  <a:cubicBezTo>
                    <a:pt x="150495" y="53086"/>
                    <a:pt x="141707" y="52781"/>
                    <a:pt x="132893" y="53149"/>
                  </a:cubicBezTo>
                  <a:cubicBezTo>
                    <a:pt x="127419" y="53315"/>
                    <a:pt x="121679" y="52260"/>
                    <a:pt x="115354" y="50838"/>
                  </a:cubicBezTo>
                  <a:cubicBezTo>
                    <a:pt x="112243" y="50076"/>
                    <a:pt x="109118" y="49085"/>
                    <a:pt x="105994" y="47892"/>
                  </a:cubicBezTo>
                  <a:cubicBezTo>
                    <a:pt x="102718" y="46863"/>
                    <a:pt x="99378" y="45695"/>
                    <a:pt x="96114" y="44298"/>
                  </a:cubicBezTo>
                  <a:cubicBezTo>
                    <a:pt x="82753" y="38976"/>
                    <a:pt x="69202" y="31547"/>
                    <a:pt x="54521" y="23457"/>
                  </a:cubicBezTo>
                  <a:cubicBezTo>
                    <a:pt x="37986" y="13983"/>
                    <a:pt x="19609" y="6617"/>
                    <a:pt x="0" y="1003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0" name="Shape 32">
              <a:extLst>
                <a:ext uri="{FF2B5EF4-FFF2-40B4-BE49-F238E27FC236}">
                  <a16:creationId xmlns:a16="http://schemas.microsoft.com/office/drawing/2014/main" id="{64F632BC-5B0F-44E9-A3AB-C1286DD9E3B2}"/>
                </a:ext>
              </a:extLst>
            </p:cNvPr>
            <p:cNvSpPr/>
            <p:nvPr/>
          </p:nvSpPr>
          <p:spPr>
            <a:xfrm>
              <a:off x="1402452" y="1109343"/>
              <a:ext cx="73139" cy="248996"/>
            </a:xfrm>
            <a:custGeom>
              <a:avLst/>
              <a:gdLst/>
              <a:ahLst/>
              <a:cxnLst/>
              <a:rect l="0" t="0" r="0" b="0"/>
              <a:pathLst>
                <a:path w="73139" h="248996">
                  <a:moveTo>
                    <a:pt x="0" y="0"/>
                  </a:moveTo>
                  <a:cubicBezTo>
                    <a:pt x="21996" y="24905"/>
                    <a:pt x="39929" y="52794"/>
                    <a:pt x="53810" y="81826"/>
                  </a:cubicBezTo>
                  <a:cubicBezTo>
                    <a:pt x="66116" y="107340"/>
                    <a:pt x="71933" y="133477"/>
                    <a:pt x="72517" y="155258"/>
                  </a:cubicBezTo>
                  <a:cubicBezTo>
                    <a:pt x="73139" y="177089"/>
                    <a:pt x="68669" y="194628"/>
                    <a:pt x="61430" y="204673"/>
                  </a:cubicBezTo>
                  <a:cubicBezTo>
                    <a:pt x="49746" y="220764"/>
                    <a:pt x="37224" y="235687"/>
                    <a:pt x="23508" y="248996"/>
                  </a:cubicBezTo>
                  <a:cubicBezTo>
                    <a:pt x="23139" y="230149"/>
                    <a:pt x="20587" y="211938"/>
                    <a:pt x="16942" y="193751"/>
                  </a:cubicBezTo>
                  <a:cubicBezTo>
                    <a:pt x="9322" y="155270"/>
                    <a:pt x="3124" y="118847"/>
                    <a:pt x="5334" y="93713"/>
                  </a:cubicBezTo>
                  <a:cubicBezTo>
                    <a:pt x="8280" y="64287"/>
                    <a:pt x="6998" y="32626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5AA1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1" name="Shape 33">
              <a:extLst>
                <a:ext uri="{FF2B5EF4-FFF2-40B4-BE49-F238E27FC236}">
                  <a16:creationId xmlns:a16="http://schemas.microsoft.com/office/drawing/2014/main" id="{A53C37FB-A7D0-4C4B-B34C-A4016A8D5863}"/>
                </a:ext>
              </a:extLst>
            </p:cNvPr>
            <p:cNvSpPr/>
            <p:nvPr/>
          </p:nvSpPr>
          <p:spPr>
            <a:xfrm>
              <a:off x="1404623" y="1112180"/>
              <a:ext cx="70962" cy="246162"/>
            </a:xfrm>
            <a:custGeom>
              <a:avLst/>
              <a:gdLst/>
              <a:ahLst/>
              <a:cxnLst/>
              <a:rect l="0" t="0" r="0" b="0"/>
              <a:pathLst>
                <a:path w="70962" h="246162">
                  <a:moveTo>
                    <a:pt x="0" y="0"/>
                  </a:moveTo>
                  <a:lnTo>
                    <a:pt x="27773" y="36529"/>
                  </a:lnTo>
                  <a:cubicBezTo>
                    <a:pt x="36739" y="50245"/>
                    <a:pt x="44692" y="64476"/>
                    <a:pt x="51633" y="78992"/>
                  </a:cubicBezTo>
                  <a:cubicBezTo>
                    <a:pt x="63952" y="104506"/>
                    <a:pt x="69768" y="130643"/>
                    <a:pt x="70340" y="152411"/>
                  </a:cubicBezTo>
                  <a:cubicBezTo>
                    <a:pt x="70962" y="174255"/>
                    <a:pt x="66505" y="191793"/>
                    <a:pt x="59253" y="201839"/>
                  </a:cubicBezTo>
                  <a:cubicBezTo>
                    <a:pt x="47581" y="217930"/>
                    <a:pt x="35059" y="232852"/>
                    <a:pt x="21343" y="246162"/>
                  </a:cubicBezTo>
                  <a:cubicBezTo>
                    <a:pt x="21343" y="246162"/>
                    <a:pt x="21585" y="241234"/>
                    <a:pt x="22004" y="233144"/>
                  </a:cubicBezTo>
                  <a:cubicBezTo>
                    <a:pt x="22283" y="225105"/>
                    <a:pt x="22677" y="213929"/>
                    <a:pt x="23134" y="201318"/>
                  </a:cubicBezTo>
                  <a:cubicBezTo>
                    <a:pt x="24112" y="175944"/>
                    <a:pt x="24391" y="144397"/>
                    <a:pt x="30068" y="118006"/>
                  </a:cubicBezTo>
                  <a:cubicBezTo>
                    <a:pt x="36228" y="91616"/>
                    <a:pt x="30068" y="60056"/>
                    <a:pt x="20073" y="36409"/>
                  </a:cubicBezTo>
                  <a:cubicBezTo>
                    <a:pt x="17533" y="30541"/>
                    <a:pt x="14968" y="25068"/>
                    <a:pt x="12517" y="20204"/>
                  </a:cubicBezTo>
                  <a:cubicBezTo>
                    <a:pt x="9837" y="15466"/>
                    <a:pt x="7335" y="11314"/>
                    <a:pt x="5189" y="7872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2" name="Shape 34">
              <a:extLst>
                <a:ext uri="{FF2B5EF4-FFF2-40B4-BE49-F238E27FC236}">
                  <a16:creationId xmlns:a16="http://schemas.microsoft.com/office/drawing/2014/main" id="{E60644D8-D96A-404A-80CE-CC9CF403330B}"/>
                </a:ext>
              </a:extLst>
            </p:cNvPr>
            <p:cNvSpPr/>
            <p:nvPr/>
          </p:nvSpPr>
          <p:spPr>
            <a:xfrm>
              <a:off x="1402458" y="1109333"/>
              <a:ext cx="2164" cy="2847"/>
            </a:xfrm>
            <a:custGeom>
              <a:avLst/>
              <a:gdLst/>
              <a:ahLst/>
              <a:cxnLst/>
              <a:rect l="0" t="0" r="0" b="0"/>
              <a:pathLst>
                <a:path w="2164" h="2847">
                  <a:moveTo>
                    <a:pt x="0" y="0"/>
                  </a:moveTo>
                  <a:cubicBezTo>
                    <a:pt x="0" y="0"/>
                    <a:pt x="787" y="940"/>
                    <a:pt x="2100" y="2750"/>
                  </a:cubicBezTo>
                  <a:lnTo>
                    <a:pt x="2164" y="284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3" name="Shape 35">
              <a:extLst>
                <a:ext uri="{FF2B5EF4-FFF2-40B4-BE49-F238E27FC236}">
                  <a16:creationId xmlns:a16="http://schemas.microsoft.com/office/drawing/2014/main" id="{8005642D-31B8-4449-BAA6-50AF11F5A22B}"/>
                </a:ext>
              </a:extLst>
            </p:cNvPr>
            <p:cNvSpPr/>
            <p:nvPr/>
          </p:nvSpPr>
          <p:spPr>
            <a:xfrm>
              <a:off x="1289567" y="1208232"/>
              <a:ext cx="128245" cy="150063"/>
            </a:xfrm>
            <a:custGeom>
              <a:avLst/>
              <a:gdLst/>
              <a:ahLst/>
              <a:cxnLst/>
              <a:rect l="0" t="0" r="0" b="0"/>
              <a:pathLst>
                <a:path w="128245" h="150063">
                  <a:moveTo>
                    <a:pt x="0" y="0"/>
                  </a:moveTo>
                  <a:cubicBezTo>
                    <a:pt x="23063" y="1689"/>
                    <a:pt x="47422" y="8141"/>
                    <a:pt x="71463" y="19152"/>
                  </a:cubicBezTo>
                  <a:cubicBezTo>
                    <a:pt x="91948" y="28067"/>
                    <a:pt x="114338" y="58420"/>
                    <a:pt x="121844" y="96482"/>
                  </a:cubicBezTo>
                  <a:cubicBezTo>
                    <a:pt x="125400" y="114135"/>
                    <a:pt x="127902" y="132321"/>
                    <a:pt x="128245" y="150063"/>
                  </a:cubicBezTo>
                  <a:cubicBezTo>
                    <a:pt x="114071" y="138341"/>
                    <a:pt x="98908" y="128308"/>
                    <a:pt x="83502" y="119659"/>
                  </a:cubicBezTo>
                  <a:cubicBezTo>
                    <a:pt x="64160" y="108560"/>
                    <a:pt x="46634" y="78943"/>
                    <a:pt x="31483" y="48095"/>
                  </a:cubicBezTo>
                  <a:cubicBezTo>
                    <a:pt x="22974" y="30239"/>
                    <a:pt x="12459" y="14046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5AA1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4" name="Shape 36">
              <a:extLst>
                <a:ext uri="{FF2B5EF4-FFF2-40B4-BE49-F238E27FC236}">
                  <a16:creationId xmlns:a16="http://schemas.microsoft.com/office/drawing/2014/main" id="{83D0AF63-1BD9-4216-8964-36CBD0925F52}"/>
                </a:ext>
              </a:extLst>
            </p:cNvPr>
            <p:cNvSpPr/>
            <p:nvPr/>
          </p:nvSpPr>
          <p:spPr>
            <a:xfrm>
              <a:off x="1289568" y="1208227"/>
              <a:ext cx="128245" cy="150076"/>
            </a:xfrm>
            <a:custGeom>
              <a:avLst/>
              <a:gdLst/>
              <a:ahLst/>
              <a:cxnLst/>
              <a:rect l="0" t="0" r="0" b="0"/>
              <a:pathLst>
                <a:path w="128245" h="150076">
                  <a:moveTo>
                    <a:pt x="0" y="0"/>
                  </a:moveTo>
                  <a:cubicBezTo>
                    <a:pt x="0" y="0"/>
                    <a:pt x="2172" y="1727"/>
                    <a:pt x="5702" y="4851"/>
                  </a:cubicBezTo>
                  <a:cubicBezTo>
                    <a:pt x="7506" y="6388"/>
                    <a:pt x="9741" y="8166"/>
                    <a:pt x="12395" y="10122"/>
                  </a:cubicBezTo>
                  <a:cubicBezTo>
                    <a:pt x="14884" y="12243"/>
                    <a:pt x="17729" y="14592"/>
                    <a:pt x="20993" y="17005"/>
                  </a:cubicBezTo>
                  <a:cubicBezTo>
                    <a:pt x="33795" y="26860"/>
                    <a:pt x="50990" y="40284"/>
                    <a:pt x="71577" y="51118"/>
                  </a:cubicBezTo>
                  <a:cubicBezTo>
                    <a:pt x="92443" y="61646"/>
                    <a:pt x="108991" y="86385"/>
                    <a:pt x="117729" y="108737"/>
                  </a:cubicBezTo>
                  <a:cubicBezTo>
                    <a:pt x="122199" y="119888"/>
                    <a:pt x="124943" y="130315"/>
                    <a:pt x="126429" y="137884"/>
                  </a:cubicBezTo>
                  <a:cubicBezTo>
                    <a:pt x="127178" y="141668"/>
                    <a:pt x="127648" y="144742"/>
                    <a:pt x="127914" y="146850"/>
                  </a:cubicBezTo>
                  <a:cubicBezTo>
                    <a:pt x="128130" y="148933"/>
                    <a:pt x="128245" y="150076"/>
                    <a:pt x="128245" y="150076"/>
                  </a:cubicBezTo>
                  <a:cubicBezTo>
                    <a:pt x="114071" y="138341"/>
                    <a:pt x="98908" y="128308"/>
                    <a:pt x="83503" y="119659"/>
                  </a:cubicBezTo>
                  <a:cubicBezTo>
                    <a:pt x="64160" y="108560"/>
                    <a:pt x="46634" y="78943"/>
                    <a:pt x="31483" y="48108"/>
                  </a:cubicBezTo>
                  <a:cubicBezTo>
                    <a:pt x="22974" y="30239"/>
                    <a:pt x="12459" y="14046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5" name="Shape 37">
              <a:extLst>
                <a:ext uri="{FF2B5EF4-FFF2-40B4-BE49-F238E27FC236}">
                  <a16:creationId xmlns:a16="http://schemas.microsoft.com/office/drawing/2014/main" id="{CF8F203F-65A5-4D28-AA3B-A92299F6F05F}"/>
                </a:ext>
              </a:extLst>
            </p:cNvPr>
            <p:cNvSpPr/>
            <p:nvPr/>
          </p:nvSpPr>
          <p:spPr>
            <a:xfrm>
              <a:off x="739545" y="945609"/>
              <a:ext cx="209423" cy="122885"/>
            </a:xfrm>
            <a:custGeom>
              <a:avLst/>
              <a:gdLst/>
              <a:ahLst/>
              <a:cxnLst/>
              <a:rect l="0" t="0" r="0" b="0"/>
              <a:pathLst>
                <a:path w="209423" h="122885">
                  <a:moveTo>
                    <a:pt x="0" y="0"/>
                  </a:moveTo>
                  <a:lnTo>
                    <a:pt x="12548" y="4877"/>
                  </a:lnTo>
                  <a:cubicBezTo>
                    <a:pt x="26137" y="9576"/>
                    <a:pt x="40805" y="16154"/>
                    <a:pt x="56490" y="23279"/>
                  </a:cubicBezTo>
                  <a:cubicBezTo>
                    <a:pt x="72060" y="30328"/>
                    <a:pt x="89040" y="38011"/>
                    <a:pt x="106642" y="45974"/>
                  </a:cubicBezTo>
                  <a:cubicBezTo>
                    <a:pt x="112217" y="48692"/>
                    <a:pt x="118072" y="50978"/>
                    <a:pt x="123939" y="53175"/>
                  </a:cubicBezTo>
                  <a:cubicBezTo>
                    <a:pt x="129718" y="55588"/>
                    <a:pt x="135750" y="57493"/>
                    <a:pt x="141757" y="59385"/>
                  </a:cubicBezTo>
                  <a:cubicBezTo>
                    <a:pt x="148272" y="61659"/>
                    <a:pt x="154635" y="64084"/>
                    <a:pt x="160198" y="66954"/>
                  </a:cubicBezTo>
                  <a:cubicBezTo>
                    <a:pt x="165735" y="69914"/>
                    <a:pt x="170510" y="73241"/>
                    <a:pt x="174104" y="76467"/>
                  </a:cubicBezTo>
                  <a:cubicBezTo>
                    <a:pt x="179629" y="81572"/>
                    <a:pt x="185242" y="87020"/>
                    <a:pt x="191173" y="91948"/>
                  </a:cubicBezTo>
                  <a:lnTo>
                    <a:pt x="209423" y="106744"/>
                  </a:lnTo>
                  <a:lnTo>
                    <a:pt x="186830" y="114503"/>
                  </a:lnTo>
                  <a:cubicBezTo>
                    <a:pt x="179146" y="117043"/>
                    <a:pt x="171386" y="118961"/>
                    <a:pt x="163398" y="121158"/>
                  </a:cubicBezTo>
                  <a:cubicBezTo>
                    <a:pt x="158229" y="122631"/>
                    <a:pt x="151765" y="122885"/>
                    <a:pt x="144640" y="122136"/>
                  </a:cubicBezTo>
                  <a:cubicBezTo>
                    <a:pt x="137490" y="121476"/>
                    <a:pt x="129680" y="119926"/>
                    <a:pt x="122072" y="116967"/>
                  </a:cubicBezTo>
                  <a:cubicBezTo>
                    <a:pt x="115100" y="114452"/>
                    <a:pt x="108128" y="111912"/>
                    <a:pt x="101321" y="108801"/>
                  </a:cubicBezTo>
                  <a:cubicBezTo>
                    <a:pt x="94450" y="105893"/>
                    <a:pt x="87617" y="102895"/>
                    <a:pt x="80975" y="99365"/>
                  </a:cubicBezTo>
                  <a:cubicBezTo>
                    <a:pt x="60223" y="88951"/>
                    <a:pt x="41872" y="75082"/>
                    <a:pt x="28550" y="59614"/>
                  </a:cubicBezTo>
                  <a:cubicBezTo>
                    <a:pt x="15100" y="44234"/>
                    <a:pt x="6540" y="27800"/>
                    <a:pt x="2896" y="13437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5AA1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6" name="Shape 38">
              <a:extLst>
                <a:ext uri="{FF2B5EF4-FFF2-40B4-BE49-F238E27FC236}">
                  <a16:creationId xmlns:a16="http://schemas.microsoft.com/office/drawing/2014/main" id="{C830B469-DC91-4098-97FD-7B21D9517861}"/>
                </a:ext>
              </a:extLst>
            </p:cNvPr>
            <p:cNvSpPr/>
            <p:nvPr/>
          </p:nvSpPr>
          <p:spPr>
            <a:xfrm>
              <a:off x="766926" y="968329"/>
              <a:ext cx="182042" cy="100165"/>
            </a:xfrm>
            <a:custGeom>
              <a:avLst/>
              <a:gdLst/>
              <a:ahLst/>
              <a:cxnLst/>
              <a:rect l="0" t="0" r="0" b="0"/>
              <a:pathLst>
                <a:path w="182042" h="100165">
                  <a:moveTo>
                    <a:pt x="27711" y="0"/>
                  </a:moveTo>
                  <a:cubicBezTo>
                    <a:pt x="43663" y="7188"/>
                    <a:pt x="61125" y="15075"/>
                    <a:pt x="79261" y="23254"/>
                  </a:cubicBezTo>
                  <a:cubicBezTo>
                    <a:pt x="84836" y="25971"/>
                    <a:pt x="90691" y="28257"/>
                    <a:pt x="96558" y="30455"/>
                  </a:cubicBezTo>
                  <a:cubicBezTo>
                    <a:pt x="102337" y="32868"/>
                    <a:pt x="108369" y="34773"/>
                    <a:pt x="114376" y="36665"/>
                  </a:cubicBezTo>
                  <a:cubicBezTo>
                    <a:pt x="120891" y="38938"/>
                    <a:pt x="127254" y="41364"/>
                    <a:pt x="132817" y="44234"/>
                  </a:cubicBezTo>
                  <a:cubicBezTo>
                    <a:pt x="138354" y="47193"/>
                    <a:pt x="143129" y="50521"/>
                    <a:pt x="146723" y="53746"/>
                  </a:cubicBezTo>
                  <a:cubicBezTo>
                    <a:pt x="152248" y="58852"/>
                    <a:pt x="157861" y="64300"/>
                    <a:pt x="163792" y="69228"/>
                  </a:cubicBezTo>
                  <a:lnTo>
                    <a:pt x="182042" y="84023"/>
                  </a:lnTo>
                  <a:lnTo>
                    <a:pt x="159449" y="91783"/>
                  </a:lnTo>
                  <a:cubicBezTo>
                    <a:pt x="151765" y="94323"/>
                    <a:pt x="144005" y="96241"/>
                    <a:pt x="136017" y="98438"/>
                  </a:cubicBezTo>
                  <a:cubicBezTo>
                    <a:pt x="130848" y="99911"/>
                    <a:pt x="124384" y="100165"/>
                    <a:pt x="117259" y="99416"/>
                  </a:cubicBezTo>
                  <a:cubicBezTo>
                    <a:pt x="110109" y="98755"/>
                    <a:pt x="102299" y="97206"/>
                    <a:pt x="94691" y="94247"/>
                  </a:cubicBezTo>
                  <a:cubicBezTo>
                    <a:pt x="87719" y="91732"/>
                    <a:pt x="80747" y="89192"/>
                    <a:pt x="73939" y="86081"/>
                  </a:cubicBezTo>
                  <a:cubicBezTo>
                    <a:pt x="67069" y="83172"/>
                    <a:pt x="60236" y="80175"/>
                    <a:pt x="53594" y="76645"/>
                  </a:cubicBezTo>
                  <a:cubicBezTo>
                    <a:pt x="32194" y="65964"/>
                    <a:pt x="13526" y="51422"/>
                    <a:pt x="0" y="35585"/>
                  </a:cubicBezTo>
                  <a:cubicBezTo>
                    <a:pt x="5613" y="40094"/>
                    <a:pt x="11151" y="44996"/>
                    <a:pt x="17386" y="49035"/>
                  </a:cubicBezTo>
                  <a:cubicBezTo>
                    <a:pt x="23584" y="53137"/>
                    <a:pt x="29731" y="57366"/>
                    <a:pt x="36208" y="60922"/>
                  </a:cubicBezTo>
                  <a:lnTo>
                    <a:pt x="45847" y="66485"/>
                  </a:lnTo>
                  <a:lnTo>
                    <a:pt x="55715" y="71463"/>
                  </a:lnTo>
                  <a:cubicBezTo>
                    <a:pt x="62890" y="75248"/>
                    <a:pt x="70396" y="77775"/>
                    <a:pt x="77292" y="79477"/>
                  </a:cubicBezTo>
                  <a:cubicBezTo>
                    <a:pt x="84138" y="81343"/>
                    <a:pt x="90500" y="81902"/>
                    <a:pt x="95580" y="81559"/>
                  </a:cubicBezTo>
                  <a:cubicBezTo>
                    <a:pt x="103416" y="81102"/>
                    <a:pt x="111087" y="80594"/>
                    <a:pt x="118770" y="79464"/>
                  </a:cubicBezTo>
                  <a:cubicBezTo>
                    <a:pt x="126428" y="78435"/>
                    <a:pt x="133858" y="77673"/>
                    <a:pt x="141338" y="76086"/>
                  </a:cubicBezTo>
                  <a:cubicBezTo>
                    <a:pt x="135255" y="71780"/>
                    <a:pt x="129527" y="66739"/>
                    <a:pt x="123863" y="62052"/>
                  </a:cubicBezTo>
                  <a:cubicBezTo>
                    <a:pt x="118161" y="57455"/>
                    <a:pt x="112801" y="52349"/>
                    <a:pt x="107594" y="47320"/>
                  </a:cubicBezTo>
                  <a:cubicBezTo>
                    <a:pt x="104216" y="44120"/>
                    <a:pt x="99543" y="40919"/>
                    <a:pt x="94285" y="37516"/>
                  </a:cubicBezTo>
                  <a:cubicBezTo>
                    <a:pt x="88938" y="34252"/>
                    <a:pt x="82804" y="31242"/>
                    <a:pt x="76581" y="28169"/>
                  </a:cubicBezTo>
                  <a:lnTo>
                    <a:pt x="67932" y="24168"/>
                  </a:lnTo>
                  <a:lnTo>
                    <a:pt x="59601" y="19672"/>
                  </a:lnTo>
                  <a:cubicBezTo>
                    <a:pt x="53924" y="16828"/>
                    <a:pt x="48666" y="13386"/>
                    <a:pt x="43307" y="10084"/>
                  </a:cubicBezTo>
                  <a:cubicBezTo>
                    <a:pt x="37884" y="6845"/>
                    <a:pt x="32969" y="3175"/>
                    <a:pt x="27711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7" name="Shape 39">
              <a:extLst>
                <a:ext uri="{FF2B5EF4-FFF2-40B4-BE49-F238E27FC236}">
                  <a16:creationId xmlns:a16="http://schemas.microsoft.com/office/drawing/2014/main" id="{825F6C2E-6E10-483D-9C01-F57EA92E4DA9}"/>
                </a:ext>
              </a:extLst>
            </p:cNvPr>
            <p:cNvSpPr/>
            <p:nvPr/>
          </p:nvSpPr>
          <p:spPr>
            <a:xfrm>
              <a:off x="1678781" y="920871"/>
              <a:ext cx="72517" cy="81750"/>
            </a:xfrm>
            <a:custGeom>
              <a:avLst/>
              <a:gdLst/>
              <a:ahLst/>
              <a:cxnLst/>
              <a:rect l="0" t="0" r="0" b="0"/>
              <a:pathLst>
                <a:path w="72517" h="81750">
                  <a:moveTo>
                    <a:pt x="0" y="0"/>
                  </a:moveTo>
                  <a:lnTo>
                    <a:pt x="72517" y="0"/>
                  </a:lnTo>
                  <a:lnTo>
                    <a:pt x="72517" y="81750"/>
                  </a:lnTo>
                  <a:lnTo>
                    <a:pt x="57455" y="81750"/>
                  </a:lnTo>
                  <a:lnTo>
                    <a:pt x="57455" y="12852"/>
                  </a:lnTo>
                  <a:lnTo>
                    <a:pt x="15062" y="12852"/>
                  </a:lnTo>
                  <a:lnTo>
                    <a:pt x="15062" y="81750"/>
                  </a:lnTo>
                  <a:lnTo>
                    <a:pt x="0" y="8175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8" name="Shape 40">
              <a:extLst>
                <a:ext uri="{FF2B5EF4-FFF2-40B4-BE49-F238E27FC236}">
                  <a16:creationId xmlns:a16="http://schemas.microsoft.com/office/drawing/2014/main" id="{5B06C355-2B99-4A8D-9D9E-E2731B8C0A7C}"/>
                </a:ext>
              </a:extLst>
            </p:cNvPr>
            <p:cNvSpPr/>
            <p:nvPr/>
          </p:nvSpPr>
          <p:spPr>
            <a:xfrm>
              <a:off x="1774190" y="920867"/>
              <a:ext cx="34157" cy="81750"/>
            </a:xfrm>
            <a:custGeom>
              <a:avLst/>
              <a:gdLst/>
              <a:ahLst/>
              <a:cxnLst/>
              <a:rect l="0" t="0" r="0" b="0"/>
              <a:pathLst>
                <a:path w="34157" h="81750">
                  <a:moveTo>
                    <a:pt x="0" y="0"/>
                  </a:moveTo>
                  <a:lnTo>
                    <a:pt x="33630" y="0"/>
                  </a:lnTo>
                  <a:lnTo>
                    <a:pt x="34157" y="98"/>
                  </a:lnTo>
                  <a:lnTo>
                    <a:pt x="34157" y="13202"/>
                  </a:lnTo>
                  <a:lnTo>
                    <a:pt x="32919" y="12852"/>
                  </a:lnTo>
                  <a:lnTo>
                    <a:pt x="15177" y="12852"/>
                  </a:lnTo>
                  <a:lnTo>
                    <a:pt x="15177" y="45314"/>
                  </a:lnTo>
                  <a:lnTo>
                    <a:pt x="32919" y="45314"/>
                  </a:lnTo>
                  <a:lnTo>
                    <a:pt x="34157" y="44965"/>
                  </a:lnTo>
                  <a:lnTo>
                    <a:pt x="34157" y="58053"/>
                  </a:lnTo>
                  <a:lnTo>
                    <a:pt x="33630" y="58153"/>
                  </a:lnTo>
                  <a:lnTo>
                    <a:pt x="15177" y="58153"/>
                  </a:lnTo>
                  <a:lnTo>
                    <a:pt x="15177" y="81750"/>
                  </a:lnTo>
                  <a:lnTo>
                    <a:pt x="0" y="8175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9" name="Shape 41">
              <a:extLst>
                <a:ext uri="{FF2B5EF4-FFF2-40B4-BE49-F238E27FC236}">
                  <a16:creationId xmlns:a16="http://schemas.microsoft.com/office/drawing/2014/main" id="{C555DB3C-7465-44A4-A689-2E5202E61FC3}"/>
                </a:ext>
              </a:extLst>
            </p:cNvPr>
            <p:cNvSpPr/>
            <p:nvPr/>
          </p:nvSpPr>
          <p:spPr>
            <a:xfrm>
              <a:off x="1808347" y="920965"/>
              <a:ext cx="34271" cy="57955"/>
            </a:xfrm>
            <a:custGeom>
              <a:avLst/>
              <a:gdLst/>
              <a:ahLst/>
              <a:cxnLst/>
              <a:rect l="0" t="0" r="0" b="0"/>
              <a:pathLst>
                <a:path w="34271" h="57955">
                  <a:moveTo>
                    <a:pt x="0" y="0"/>
                  </a:moveTo>
                  <a:lnTo>
                    <a:pt x="18091" y="3357"/>
                  </a:lnTo>
                  <a:cubicBezTo>
                    <a:pt x="23273" y="5655"/>
                    <a:pt x="27261" y="8983"/>
                    <a:pt x="30067" y="13339"/>
                  </a:cubicBezTo>
                  <a:cubicBezTo>
                    <a:pt x="32874" y="17708"/>
                    <a:pt x="34271" y="22915"/>
                    <a:pt x="34271" y="28985"/>
                  </a:cubicBezTo>
                  <a:cubicBezTo>
                    <a:pt x="34271" y="34980"/>
                    <a:pt x="32874" y="40136"/>
                    <a:pt x="30067" y="44466"/>
                  </a:cubicBezTo>
                  <a:cubicBezTo>
                    <a:pt x="27261" y="48772"/>
                    <a:pt x="23273" y="52125"/>
                    <a:pt x="18091" y="54499"/>
                  </a:cubicBezTo>
                  <a:lnTo>
                    <a:pt x="0" y="57955"/>
                  </a:lnTo>
                  <a:lnTo>
                    <a:pt x="0" y="44868"/>
                  </a:lnTo>
                  <a:lnTo>
                    <a:pt x="13888" y="40961"/>
                  </a:lnTo>
                  <a:cubicBezTo>
                    <a:pt x="17278" y="38116"/>
                    <a:pt x="18980" y="34129"/>
                    <a:pt x="18980" y="28985"/>
                  </a:cubicBezTo>
                  <a:cubicBezTo>
                    <a:pt x="18980" y="23854"/>
                    <a:pt x="17278" y="19867"/>
                    <a:pt x="13888" y="17022"/>
                  </a:cubicBezTo>
                  <a:lnTo>
                    <a:pt x="0" y="1310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0" name="Shape 42">
              <a:extLst>
                <a:ext uri="{FF2B5EF4-FFF2-40B4-BE49-F238E27FC236}">
                  <a16:creationId xmlns:a16="http://schemas.microsoft.com/office/drawing/2014/main" id="{1C6D9D91-72E3-4F69-8D01-7EAC331BDE52}"/>
                </a:ext>
              </a:extLst>
            </p:cNvPr>
            <p:cNvSpPr/>
            <p:nvPr/>
          </p:nvSpPr>
          <p:spPr>
            <a:xfrm>
              <a:off x="1856978" y="920871"/>
              <a:ext cx="73101" cy="81750"/>
            </a:xfrm>
            <a:custGeom>
              <a:avLst/>
              <a:gdLst/>
              <a:ahLst/>
              <a:cxnLst/>
              <a:rect l="0" t="0" r="0" b="0"/>
              <a:pathLst>
                <a:path w="73101" h="81750">
                  <a:moveTo>
                    <a:pt x="0" y="0"/>
                  </a:moveTo>
                  <a:lnTo>
                    <a:pt x="15075" y="0"/>
                  </a:lnTo>
                  <a:lnTo>
                    <a:pt x="15075" y="58039"/>
                  </a:lnTo>
                  <a:lnTo>
                    <a:pt x="58979" y="0"/>
                  </a:lnTo>
                  <a:lnTo>
                    <a:pt x="73101" y="0"/>
                  </a:lnTo>
                  <a:lnTo>
                    <a:pt x="73101" y="81750"/>
                  </a:lnTo>
                  <a:lnTo>
                    <a:pt x="58039" y="81750"/>
                  </a:lnTo>
                  <a:lnTo>
                    <a:pt x="58039" y="23825"/>
                  </a:lnTo>
                  <a:lnTo>
                    <a:pt x="14249" y="81750"/>
                  </a:lnTo>
                  <a:lnTo>
                    <a:pt x="0" y="8175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1" name="Shape 43">
              <a:extLst>
                <a:ext uri="{FF2B5EF4-FFF2-40B4-BE49-F238E27FC236}">
                  <a16:creationId xmlns:a16="http://schemas.microsoft.com/office/drawing/2014/main" id="{69715EE2-E715-4E18-9054-1D3A1DAF5B62}"/>
                </a:ext>
              </a:extLst>
            </p:cNvPr>
            <p:cNvSpPr/>
            <p:nvPr/>
          </p:nvSpPr>
          <p:spPr>
            <a:xfrm>
              <a:off x="1952978" y="920871"/>
              <a:ext cx="89573" cy="81750"/>
            </a:xfrm>
            <a:custGeom>
              <a:avLst/>
              <a:gdLst/>
              <a:ahLst/>
              <a:cxnLst/>
              <a:rect l="0" t="0" r="0" b="0"/>
              <a:pathLst>
                <a:path w="89573" h="81750">
                  <a:moveTo>
                    <a:pt x="0" y="0"/>
                  </a:moveTo>
                  <a:lnTo>
                    <a:pt x="12497" y="0"/>
                  </a:lnTo>
                  <a:lnTo>
                    <a:pt x="44936" y="54189"/>
                  </a:lnTo>
                  <a:lnTo>
                    <a:pt x="76949" y="0"/>
                  </a:lnTo>
                  <a:lnTo>
                    <a:pt x="89332" y="0"/>
                  </a:lnTo>
                  <a:lnTo>
                    <a:pt x="89573" y="81750"/>
                  </a:lnTo>
                  <a:lnTo>
                    <a:pt x="74968" y="81750"/>
                  </a:lnTo>
                  <a:lnTo>
                    <a:pt x="74968" y="27636"/>
                  </a:lnTo>
                  <a:lnTo>
                    <a:pt x="48222" y="72517"/>
                  </a:lnTo>
                  <a:lnTo>
                    <a:pt x="41339" y="72517"/>
                  </a:lnTo>
                  <a:lnTo>
                    <a:pt x="14592" y="28499"/>
                  </a:lnTo>
                  <a:lnTo>
                    <a:pt x="14592" y="81750"/>
                  </a:lnTo>
                  <a:lnTo>
                    <a:pt x="0" y="8175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2" name="Shape 44">
              <a:extLst>
                <a:ext uri="{FF2B5EF4-FFF2-40B4-BE49-F238E27FC236}">
                  <a16:creationId xmlns:a16="http://schemas.microsoft.com/office/drawing/2014/main" id="{31BBDACE-1BD8-4DAD-8FE6-7C84200AA18C}"/>
                </a:ext>
              </a:extLst>
            </p:cNvPr>
            <p:cNvSpPr/>
            <p:nvPr/>
          </p:nvSpPr>
          <p:spPr>
            <a:xfrm>
              <a:off x="2059237" y="919740"/>
              <a:ext cx="43974" cy="84013"/>
            </a:xfrm>
            <a:custGeom>
              <a:avLst/>
              <a:gdLst/>
              <a:ahLst/>
              <a:cxnLst/>
              <a:rect l="0" t="0" r="0" b="0"/>
              <a:pathLst>
                <a:path w="43974" h="84013">
                  <a:moveTo>
                    <a:pt x="43974" y="0"/>
                  </a:moveTo>
                  <a:lnTo>
                    <a:pt x="43974" y="13310"/>
                  </a:lnTo>
                  <a:lnTo>
                    <a:pt x="32639" y="15374"/>
                  </a:lnTo>
                  <a:cubicBezTo>
                    <a:pt x="29096" y="16784"/>
                    <a:pt x="26048" y="18791"/>
                    <a:pt x="23482" y="21394"/>
                  </a:cubicBezTo>
                  <a:cubicBezTo>
                    <a:pt x="20904" y="24010"/>
                    <a:pt x="18885" y="27046"/>
                    <a:pt x="17412" y="30513"/>
                  </a:cubicBezTo>
                  <a:cubicBezTo>
                    <a:pt x="15926" y="33967"/>
                    <a:pt x="15189" y="37803"/>
                    <a:pt x="15189" y="42006"/>
                  </a:cubicBezTo>
                  <a:cubicBezTo>
                    <a:pt x="15189" y="46134"/>
                    <a:pt x="15926" y="49944"/>
                    <a:pt x="17412" y="53449"/>
                  </a:cubicBezTo>
                  <a:cubicBezTo>
                    <a:pt x="18885" y="56954"/>
                    <a:pt x="20904" y="60015"/>
                    <a:pt x="23482" y="62618"/>
                  </a:cubicBezTo>
                  <a:cubicBezTo>
                    <a:pt x="26048" y="65222"/>
                    <a:pt x="29096" y="67229"/>
                    <a:pt x="32639" y="68638"/>
                  </a:cubicBezTo>
                  <a:lnTo>
                    <a:pt x="43974" y="70703"/>
                  </a:lnTo>
                  <a:lnTo>
                    <a:pt x="43974" y="84013"/>
                  </a:lnTo>
                  <a:lnTo>
                    <a:pt x="26568" y="80894"/>
                  </a:lnTo>
                  <a:cubicBezTo>
                    <a:pt x="21158" y="78798"/>
                    <a:pt x="16472" y="75826"/>
                    <a:pt x="12497" y="72016"/>
                  </a:cubicBezTo>
                  <a:cubicBezTo>
                    <a:pt x="8534" y="68206"/>
                    <a:pt x="5448" y="63749"/>
                    <a:pt x="3277" y="58643"/>
                  </a:cubicBezTo>
                  <a:cubicBezTo>
                    <a:pt x="1092" y="53551"/>
                    <a:pt x="0" y="48001"/>
                    <a:pt x="0" y="42006"/>
                  </a:cubicBezTo>
                  <a:cubicBezTo>
                    <a:pt x="0" y="35936"/>
                    <a:pt x="1092" y="30348"/>
                    <a:pt x="3277" y="25242"/>
                  </a:cubicBezTo>
                  <a:cubicBezTo>
                    <a:pt x="5448" y="20150"/>
                    <a:pt x="8534" y="15705"/>
                    <a:pt x="12497" y="11933"/>
                  </a:cubicBezTo>
                  <a:cubicBezTo>
                    <a:pt x="16472" y="8161"/>
                    <a:pt x="21133" y="5227"/>
                    <a:pt x="26518" y="3119"/>
                  </a:cubicBezTo>
                  <a:lnTo>
                    <a:pt x="439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3" name="Shape 45">
              <a:extLst>
                <a:ext uri="{FF2B5EF4-FFF2-40B4-BE49-F238E27FC236}">
                  <a16:creationId xmlns:a16="http://schemas.microsoft.com/office/drawing/2014/main" id="{4718B4AA-99A7-4E31-B717-1A69B99AA040}"/>
                </a:ext>
              </a:extLst>
            </p:cNvPr>
            <p:cNvSpPr/>
            <p:nvPr/>
          </p:nvSpPr>
          <p:spPr>
            <a:xfrm>
              <a:off x="2103211" y="919709"/>
              <a:ext cx="44088" cy="84074"/>
            </a:xfrm>
            <a:custGeom>
              <a:avLst/>
              <a:gdLst/>
              <a:ahLst/>
              <a:cxnLst/>
              <a:rect l="0" t="0" r="0" b="0"/>
              <a:pathLst>
                <a:path w="44088" h="84074">
                  <a:moveTo>
                    <a:pt x="171" y="0"/>
                  </a:moveTo>
                  <a:cubicBezTo>
                    <a:pt x="6483" y="0"/>
                    <a:pt x="12312" y="1029"/>
                    <a:pt x="17685" y="3086"/>
                  </a:cubicBezTo>
                  <a:cubicBezTo>
                    <a:pt x="23057" y="5156"/>
                    <a:pt x="27705" y="8065"/>
                    <a:pt x="31655" y="11849"/>
                  </a:cubicBezTo>
                  <a:cubicBezTo>
                    <a:pt x="35579" y="15634"/>
                    <a:pt x="38627" y="20091"/>
                    <a:pt x="40811" y="25222"/>
                  </a:cubicBezTo>
                  <a:cubicBezTo>
                    <a:pt x="42996" y="30353"/>
                    <a:pt x="44088" y="35966"/>
                    <a:pt x="44088" y="42037"/>
                  </a:cubicBezTo>
                  <a:cubicBezTo>
                    <a:pt x="44088" y="48108"/>
                    <a:pt x="42996" y="53696"/>
                    <a:pt x="40811" y="58801"/>
                  </a:cubicBezTo>
                  <a:cubicBezTo>
                    <a:pt x="38627" y="63894"/>
                    <a:pt x="35579" y="68351"/>
                    <a:pt x="31655" y="72161"/>
                  </a:cubicBezTo>
                  <a:cubicBezTo>
                    <a:pt x="27705" y="75984"/>
                    <a:pt x="23057" y="78918"/>
                    <a:pt x="17685" y="80988"/>
                  </a:cubicBezTo>
                  <a:cubicBezTo>
                    <a:pt x="12312" y="83045"/>
                    <a:pt x="6483" y="84074"/>
                    <a:pt x="171" y="84074"/>
                  </a:cubicBezTo>
                  <a:lnTo>
                    <a:pt x="0" y="84043"/>
                  </a:lnTo>
                  <a:lnTo>
                    <a:pt x="0" y="70733"/>
                  </a:lnTo>
                  <a:lnTo>
                    <a:pt x="171" y="70764"/>
                  </a:lnTo>
                  <a:cubicBezTo>
                    <a:pt x="4299" y="70764"/>
                    <a:pt x="8096" y="70066"/>
                    <a:pt x="11563" y="68669"/>
                  </a:cubicBezTo>
                  <a:cubicBezTo>
                    <a:pt x="15018" y="67259"/>
                    <a:pt x="18040" y="65278"/>
                    <a:pt x="20606" y="62700"/>
                  </a:cubicBezTo>
                  <a:cubicBezTo>
                    <a:pt x="23184" y="60147"/>
                    <a:pt x="25190" y="57099"/>
                    <a:pt x="26625" y="53594"/>
                  </a:cubicBezTo>
                  <a:cubicBezTo>
                    <a:pt x="28060" y="50101"/>
                    <a:pt x="28784" y="46241"/>
                    <a:pt x="28784" y="42037"/>
                  </a:cubicBezTo>
                  <a:cubicBezTo>
                    <a:pt x="28784" y="37833"/>
                    <a:pt x="28086" y="33985"/>
                    <a:pt x="26676" y="30480"/>
                  </a:cubicBezTo>
                  <a:cubicBezTo>
                    <a:pt x="25279" y="26975"/>
                    <a:pt x="23273" y="23927"/>
                    <a:pt x="20669" y="21374"/>
                  </a:cubicBezTo>
                  <a:cubicBezTo>
                    <a:pt x="18053" y="18796"/>
                    <a:pt x="15018" y="16815"/>
                    <a:pt x="11563" y="15405"/>
                  </a:cubicBezTo>
                  <a:cubicBezTo>
                    <a:pt x="8096" y="14008"/>
                    <a:pt x="4299" y="13310"/>
                    <a:pt x="171" y="13310"/>
                  </a:cubicBezTo>
                  <a:lnTo>
                    <a:pt x="0" y="13341"/>
                  </a:lnTo>
                  <a:lnTo>
                    <a:pt x="0" y="31"/>
                  </a:lnTo>
                  <a:lnTo>
                    <a:pt x="17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4" name="Shape 46">
              <a:extLst>
                <a:ext uri="{FF2B5EF4-FFF2-40B4-BE49-F238E27FC236}">
                  <a16:creationId xmlns:a16="http://schemas.microsoft.com/office/drawing/2014/main" id="{1D6465BE-E6A3-4033-9FF4-C2E35E671496}"/>
                </a:ext>
              </a:extLst>
            </p:cNvPr>
            <p:cNvSpPr/>
            <p:nvPr/>
          </p:nvSpPr>
          <p:spPr>
            <a:xfrm>
              <a:off x="2164108" y="920867"/>
              <a:ext cx="34157" cy="81750"/>
            </a:xfrm>
            <a:custGeom>
              <a:avLst/>
              <a:gdLst/>
              <a:ahLst/>
              <a:cxnLst/>
              <a:rect l="0" t="0" r="0" b="0"/>
              <a:pathLst>
                <a:path w="34157" h="81750">
                  <a:moveTo>
                    <a:pt x="0" y="0"/>
                  </a:moveTo>
                  <a:lnTo>
                    <a:pt x="33630" y="0"/>
                  </a:lnTo>
                  <a:lnTo>
                    <a:pt x="34157" y="98"/>
                  </a:lnTo>
                  <a:lnTo>
                    <a:pt x="34157" y="13198"/>
                  </a:lnTo>
                  <a:lnTo>
                    <a:pt x="32931" y="12852"/>
                  </a:lnTo>
                  <a:lnTo>
                    <a:pt x="15177" y="12852"/>
                  </a:lnTo>
                  <a:lnTo>
                    <a:pt x="15177" y="45314"/>
                  </a:lnTo>
                  <a:lnTo>
                    <a:pt x="32931" y="45314"/>
                  </a:lnTo>
                  <a:lnTo>
                    <a:pt x="34157" y="44969"/>
                  </a:lnTo>
                  <a:lnTo>
                    <a:pt x="34157" y="58053"/>
                  </a:lnTo>
                  <a:lnTo>
                    <a:pt x="33630" y="58153"/>
                  </a:lnTo>
                  <a:lnTo>
                    <a:pt x="15177" y="58153"/>
                  </a:lnTo>
                  <a:lnTo>
                    <a:pt x="15177" y="81750"/>
                  </a:lnTo>
                  <a:lnTo>
                    <a:pt x="0" y="8175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5" name="Shape 47">
              <a:extLst>
                <a:ext uri="{FF2B5EF4-FFF2-40B4-BE49-F238E27FC236}">
                  <a16:creationId xmlns:a16="http://schemas.microsoft.com/office/drawing/2014/main" id="{62DB69CF-D2C3-4AB6-A989-6363DDA68EE4}"/>
                </a:ext>
              </a:extLst>
            </p:cNvPr>
            <p:cNvSpPr/>
            <p:nvPr/>
          </p:nvSpPr>
          <p:spPr>
            <a:xfrm>
              <a:off x="2198265" y="920965"/>
              <a:ext cx="34271" cy="57955"/>
            </a:xfrm>
            <a:custGeom>
              <a:avLst/>
              <a:gdLst/>
              <a:ahLst/>
              <a:cxnLst/>
              <a:rect l="0" t="0" r="0" b="0"/>
              <a:pathLst>
                <a:path w="34271" h="57955">
                  <a:moveTo>
                    <a:pt x="0" y="0"/>
                  </a:moveTo>
                  <a:lnTo>
                    <a:pt x="18091" y="3357"/>
                  </a:lnTo>
                  <a:cubicBezTo>
                    <a:pt x="23273" y="5655"/>
                    <a:pt x="27273" y="8983"/>
                    <a:pt x="30067" y="13339"/>
                  </a:cubicBezTo>
                  <a:cubicBezTo>
                    <a:pt x="32874" y="17708"/>
                    <a:pt x="34271" y="22915"/>
                    <a:pt x="34271" y="28985"/>
                  </a:cubicBezTo>
                  <a:cubicBezTo>
                    <a:pt x="34271" y="34980"/>
                    <a:pt x="32874" y="40136"/>
                    <a:pt x="30067" y="44466"/>
                  </a:cubicBezTo>
                  <a:cubicBezTo>
                    <a:pt x="27273" y="48772"/>
                    <a:pt x="23273" y="52125"/>
                    <a:pt x="18091" y="54499"/>
                  </a:cubicBezTo>
                  <a:lnTo>
                    <a:pt x="0" y="57955"/>
                  </a:lnTo>
                  <a:lnTo>
                    <a:pt x="0" y="44871"/>
                  </a:lnTo>
                  <a:lnTo>
                    <a:pt x="13900" y="40961"/>
                  </a:lnTo>
                  <a:cubicBezTo>
                    <a:pt x="17278" y="38116"/>
                    <a:pt x="18980" y="34129"/>
                    <a:pt x="18980" y="28985"/>
                  </a:cubicBezTo>
                  <a:cubicBezTo>
                    <a:pt x="18980" y="23854"/>
                    <a:pt x="17278" y="19867"/>
                    <a:pt x="13900" y="17022"/>
                  </a:cubicBezTo>
                  <a:lnTo>
                    <a:pt x="0" y="1310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6" name="Shape 48">
              <a:extLst>
                <a:ext uri="{FF2B5EF4-FFF2-40B4-BE49-F238E27FC236}">
                  <a16:creationId xmlns:a16="http://schemas.microsoft.com/office/drawing/2014/main" id="{74AA676B-B8C5-41FB-8306-DBDBCFA78719}"/>
                </a:ext>
              </a:extLst>
            </p:cNvPr>
            <p:cNvSpPr/>
            <p:nvPr/>
          </p:nvSpPr>
          <p:spPr>
            <a:xfrm>
              <a:off x="2241996" y="919713"/>
              <a:ext cx="76136" cy="84074"/>
            </a:xfrm>
            <a:custGeom>
              <a:avLst/>
              <a:gdLst/>
              <a:ahLst/>
              <a:cxnLst/>
              <a:rect l="0" t="0" r="0" b="0"/>
              <a:pathLst>
                <a:path w="76136" h="84074">
                  <a:moveTo>
                    <a:pt x="43790" y="0"/>
                  </a:moveTo>
                  <a:cubicBezTo>
                    <a:pt x="50482" y="0"/>
                    <a:pt x="56604" y="1143"/>
                    <a:pt x="62128" y="3429"/>
                  </a:cubicBezTo>
                  <a:cubicBezTo>
                    <a:pt x="67653" y="5740"/>
                    <a:pt x="72326" y="9144"/>
                    <a:pt x="76136" y="13653"/>
                  </a:cubicBezTo>
                  <a:lnTo>
                    <a:pt x="66332" y="22885"/>
                  </a:lnTo>
                  <a:cubicBezTo>
                    <a:pt x="63297" y="19685"/>
                    <a:pt x="59944" y="17297"/>
                    <a:pt x="56286" y="15697"/>
                  </a:cubicBezTo>
                  <a:cubicBezTo>
                    <a:pt x="52629" y="14110"/>
                    <a:pt x="48704" y="13310"/>
                    <a:pt x="44488" y="13310"/>
                  </a:cubicBezTo>
                  <a:cubicBezTo>
                    <a:pt x="40208" y="13310"/>
                    <a:pt x="36297" y="14008"/>
                    <a:pt x="32766" y="15405"/>
                  </a:cubicBezTo>
                  <a:cubicBezTo>
                    <a:pt x="29210" y="16815"/>
                    <a:pt x="26137" y="18796"/>
                    <a:pt x="23533" y="21374"/>
                  </a:cubicBezTo>
                  <a:cubicBezTo>
                    <a:pt x="20917" y="23927"/>
                    <a:pt x="18872" y="26975"/>
                    <a:pt x="17399" y="30467"/>
                  </a:cubicBezTo>
                  <a:cubicBezTo>
                    <a:pt x="15913" y="33973"/>
                    <a:pt x="15189" y="37833"/>
                    <a:pt x="15189" y="42037"/>
                  </a:cubicBezTo>
                  <a:cubicBezTo>
                    <a:pt x="15189" y="46241"/>
                    <a:pt x="15913" y="50089"/>
                    <a:pt x="17399" y="53594"/>
                  </a:cubicBezTo>
                  <a:cubicBezTo>
                    <a:pt x="18872" y="57087"/>
                    <a:pt x="20917" y="60135"/>
                    <a:pt x="23533" y="62700"/>
                  </a:cubicBezTo>
                  <a:cubicBezTo>
                    <a:pt x="26137" y="65278"/>
                    <a:pt x="29210" y="67259"/>
                    <a:pt x="32766" y="68669"/>
                  </a:cubicBezTo>
                  <a:cubicBezTo>
                    <a:pt x="36297" y="70053"/>
                    <a:pt x="40208" y="70764"/>
                    <a:pt x="44488" y="70764"/>
                  </a:cubicBezTo>
                  <a:cubicBezTo>
                    <a:pt x="48704" y="70764"/>
                    <a:pt x="52629" y="69964"/>
                    <a:pt x="56286" y="68364"/>
                  </a:cubicBezTo>
                  <a:cubicBezTo>
                    <a:pt x="59944" y="66777"/>
                    <a:pt x="63297" y="64338"/>
                    <a:pt x="66332" y="61062"/>
                  </a:cubicBezTo>
                  <a:lnTo>
                    <a:pt x="76136" y="70295"/>
                  </a:lnTo>
                  <a:cubicBezTo>
                    <a:pt x="72326" y="74816"/>
                    <a:pt x="67653" y="78245"/>
                    <a:pt x="62128" y="80569"/>
                  </a:cubicBezTo>
                  <a:cubicBezTo>
                    <a:pt x="56604" y="82906"/>
                    <a:pt x="50444" y="84074"/>
                    <a:pt x="43675" y="84074"/>
                  </a:cubicBezTo>
                  <a:cubicBezTo>
                    <a:pt x="37363" y="84074"/>
                    <a:pt x="31572" y="83033"/>
                    <a:pt x="26276" y="80975"/>
                  </a:cubicBezTo>
                  <a:cubicBezTo>
                    <a:pt x="20980" y="78918"/>
                    <a:pt x="16370" y="75984"/>
                    <a:pt x="12446" y="72161"/>
                  </a:cubicBezTo>
                  <a:cubicBezTo>
                    <a:pt x="8509" y="68351"/>
                    <a:pt x="5448" y="63919"/>
                    <a:pt x="3264" y="58852"/>
                  </a:cubicBezTo>
                  <a:cubicBezTo>
                    <a:pt x="1092" y="53785"/>
                    <a:pt x="0" y="48184"/>
                    <a:pt x="0" y="42037"/>
                  </a:cubicBezTo>
                  <a:cubicBezTo>
                    <a:pt x="0" y="35890"/>
                    <a:pt x="1092" y="30277"/>
                    <a:pt x="3264" y="25210"/>
                  </a:cubicBezTo>
                  <a:cubicBezTo>
                    <a:pt x="5448" y="20155"/>
                    <a:pt x="8522" y="15723"/>
                    <a:pt x="12497" y="11900"/>
                  </a:cubicBezTo>
                  <a:cubicBezTo>
                    <a:pt x="16472" y="8090"/>
                    <a:pt x="21095" y="5156"/>
                    <a:pt x="26391" y="3086"/>
                  </a:cubicBezTo>
                  <a:cubicBezTo>
                    <a:pt x="31686" y="1029"/>
                    <a:pt x="37490" y="0"/>
                    <a:pt x="4379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7" name="Shape 49">
              <a:extLst>
                <a:ext uri="{FF2B5EF4-FFF2-40B4-BE49-F238E27FC236}">
                  <a16:creationId xmlns:a16="http://schemas.microsoft.com/office/drawing/2014/main" id="{B42B7DB7-B07A-419F-8570-B7A68FB115F9}"/>
                </a:ext>
              </a:extLst>
            </p:cNvPr>
            <p:cNvSpPr/>
            <p:nvPr/>
          </p:nvSpPr>
          <p:spPr>
            <a:xfrm>
              <a:off x="2332271" y="920871"/>
              <a:ext cx="71234" cy="81750"/>
            </a:xfrm>
            <a:custGeom>
              <a:avLst/>
              <a:gdLst/>
              <a:ahLst/>
              <a:cxnLst/>
              <a:rect l="0" t="0" r="0" b="0"/>
              <a:pathLst>
                <a:path w="71234" h="81750">
                  <a:moveTo>
                    <a:pt x="0" y="0"/>
                  </a:moveTo>
                  <a:lnTo>
                    <a:pt x="14821" y="0"/>
                  </a:lnTo>
                  <a:lnTo>
                    <a:pt x="14821" y="34341"/>
                  </a:lnTo>
                  <a:lnTo>
                    <a:pt x="30476" y="34341"/>
                  </a:lnTo>
                  <a:lnTo>
                    <a:pt x="54064" y="0"/>
                  </a:lnTo>
                  <a:lnTo>
                    <a:pt x="70180" y="0"/>
                  </a:lnTo>
                  <a:lnTo>
                    <a:pt x="42152" y="39544"/>
                  </a:lnTo>
                  <a:lnTo>
                    <a:pt x="71234" y="81750"/>
                  </a:lnTo>
                  <a:lnTo>
                    <a:pt x="54064" y="81750"/>
                  </a:lnTo>
                  <a:lnTo>
                    <a:pt x="30121" y="47307"/>
                  </a:lnTo>
                  <a:lnTo>
                    <a:pt x="14821" y="47307"/>
                  </a:lnTo>
                  <a:lnTo>
                    <a:pt x="14821" y="81750"/>
                  </a:lnTo>
                  <a:lnTo>
                    <a:pt x="0" y="8175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8" name="Shape 50">
              <a:extLst>
                <a:ext uri="{FF2B5EF4-FFF2-40B4-BE49-F238E27FC236}">
                  <a16:creationId xmlns:a16="http://schemas.microsoft.com/office/drawing/2014/main" id="{CA538C8E-9749-40FB-B719-0D5F88112F2E}"/>
                </a:ext>
              </a:extLst>
            </p:cNvPr>
            <p:cNvSpPr/>
            <p:nvPr/>
          </p:nvSpPr>
          <p:spPr>
            <a:xfrm>
              <a:off x="2413887" y="920871"/>
              <a:ext cx="73101" cy="81750"/>
            </a:xfrm>
            <a:custGeom>
              <a:avLst/>
              <a:gdLst/>
              <a:ahLst/>
              <a:cxnLst/>
              <a:rect l="0" t="0" r="0" b="0"/>
              <a:pathLst>
                <a:path w="73101" h="81750">
                  <a:moveTo>
                    <a:pt x="0" y="0"/>
                  </a:moveTo>
                  <a:lnTo>
                    <a:pt x="15075" y="0"/>
                  </a:lnTo>
                  <a:lnTo>
                    <a:pt x="15075" y="58039"/>
                  </a:lnTo>
                  <a:lnTo>
                    <a:pt x="58979" y="0"/>
                  </a:lnTo>
                  <a:lnTo>
                    <a:pt x="73101" y="0"/>
                  </a:lnTo>
                  <a:lnTo>
                    <a:pt x="73101" y="81750"/>
                  </a:lnTo>
                  <a:lnTo>
                    <a:pt x="58039" y="81750"/>
                  </a:lnTo>
                  <a:lnTo>
                    <a:pt x="58039" y="23825"/>
                  </a:lnTo>
                  <a:lnTo>
                    <a:pt x="14249" y="81750"/>
                  </a:lnTo>
                  <a:lnTo>
                    <a:pt x="0" y="8175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9" name="Shape 51">
              <a:extLst>
                <a:ext uri="{FF2B5EF4-FFF2-40B4-BE49-F238E27FC236}">
                  <a16:creationId xmlns:a16="http://schemas.microsoft.com/office/drawing/2014/main" id="{6204923A-A898-4E73-A0CE-110C5D1B1F86}"/>
                </a:ext>
              </a:extLst>
            </p:cNvPr>
            <p:cNvSpPr/>
            <p:nvPr/>
          </p:nvSpPr>
          <p:spPr>
            <a:xfrm>
              <a:off x="2509883" y="920869"/>
              <a:ext cx="73101" cy="81750"/>
            </a:xfrm>
            <a:custGeom>
              <a:avLst/>
              <a:gdLst/>
              <a:ahLst/>
              <a:cxnLst/>
              <a:rect l="0" t="0" r="0" b="0"/>
              <a:pathLst>
                <a:path w="73101" h="81750">
                  <a:moveTo>
                    <a:pt x="0" y="0"/>
                  </a:moveTo>
                  <a:lnTo>
                    <a:pt x="15062" y="0"/>
                  </a:lnTo>
                  <a:lnTo>
                    <a:pt x="15062" y="58039"/>
                  </a:lnTo>
                  <a:lnTo>
                    <a:pt x="58966" y="0"/>
                  </a:lnTo>
                  <a:lnTo>
                    <a:pt x="73101" y="0"/>
                  </a:lnTo>
                  <a:lnTo>
                    <a:pt x="73101" y="81750"/>
                  </a:lnTo>
                  <a:lnTo>
                    <a:pt x="58039" y="81750"/>
                  </a:lnTo>
                  <a:lnTo>
                    <a:pt x="58039" y="23838"/>
                  </a:lnTo>
                  <a:lnTo>
                    <a:pt x="14250" y="81750"/>
                  </a:lnTo>
                  <a:lnTo>
                    <a:pt x="0" y="8175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0" name="Shape 52">
              <a:extLst>
                <a:ext uri="{FF2B5EF4-FFF2-40B4-BE49-F238E27FC236}">
                  <a16:creationId xmlns:a16="http://schemas.microsoft.com/office/drawing/2014/main" id="{7B9444D0-ED61-4C63-82F1-A26127DAFE8B}"/>
                </a:ext>
              </a:extLst>
            </p:cNvPr>
            <p:cNvSpPr/>
            <p:nvPr/>
          </p:nvSpPr>
          <p:spPr>
            <a:xfrm>
              <a:off x="2525073" y="898454"/>
              <a:ext cx="42621" cy="16929"/>
            </a:xfrm>
            <a:custGeom>
              <a:avLst/>
              <a:gdLst/>
              <a:ahLst/>
              <a:cxnLst/>
              <a:rect l="0" t="0" r="0" b="0"/>
              <a:pathLst>
                <a:path w="42621" h="16929">
                  <a:moveTo>
                    <a:pt x="0" y="0"/>
                  </a:moveTo>
                  <a:lnTo>
                    <a:pt x="10503" y="0"/>
                  </a:lnTo>
                  <a:cubicBezTo>
                    <a:pt x="10579" y="2883"/>
                    <a:pt x="11557" y="5093"/>
                    <a:pt x="13424" y="6655"/>
                  </a:cubicBezTo>
                  <a:cubicBezTo>
                    <a:pt x="15291" y="8204"/>
                    <a:pt x="17894" y="8992"/>
                    <a:pt x="21247" y="8992"/>
                  </a:cubicBezTo>
                  <a:cubicBezTo>
                    <a:pt x="24587" y="8992"/>
                    <a:pt x="27216" y="8204"/>
                    <a:pt x="29134" y="6655"/>
                  </a:cubicBezTo>
                  <a:cubicBezTo>
                    <a:pt x="31039" y="5093"/>
                    <a:pt x="32029" y="2883"/>
                    <a:pt x="32106" y="0"/>
                  </a:cubicBezTo>
                  <a:lnTo>
                    <a:pt x="42621" y="0"/>
                  </a:lnTo>
                  <a:cubicBezTo>
                    <a:pt x="42545" y="5372"/>
                    <a:pt x="40716" y="9538"/>
                    <a:pt x="37122" y="12497"/>
                  </a:cubicBezTo>
                  <a:cubicBezTo>
                    <a:pt x="33541" y="15456"/>
                    <a:pt x="28258" y="16929"/>
                    <a:pt x="21247" y="16929"/>
                  </a:cubicBezTo>
                  <a:cubicBezTo>
                    <a:pt x="14237" y="16929"/>
                    <a:pt x="8966" y="15456"/>
                    <a:pt x="5423" y="12497"/>
                  </a:cubicBezTo>
                  <a:cubicBezTo>
                    <a:pt x="1880" y="9538"/>
                    <a:pt x="76" y="5372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1" name="Shape 53">
              <a:extLst>
                <a:ext uri="{FF2B5EF4-FFF2-40B4-BE49-F238E27FC236}">
                  <a16:creationId xmlns:a16="http://schemas.microsoft.com/office/drawing/2014/main" id="{A4F8ADBA-C032-47BB-BC5F-D7D3B8BFA98D}"/>
                </a:ext>
              </a:extLst>
            </p:cNvPr>
            <p:cNvSpPr/>
            <p:nvPr/>
          </p:nvSpPr>
          <p:spPr>
            <a:xfrm>
              <a:off x="1680143" y="1037701"/>
              <a:ext cx="181191" cy="256743"/>
            </a:xfrm>
            <a:custGeom>
              <a:avLst/>
              <a:gdLst/>
              <a:ahLst/>
              <a:cxnLst/>
              <a:rect l="0" t="0" r="0" b="0"/>
              <a:pathLst>
                <a:path w="181191" h="256743">
                  <a:moveTo>
                    <a:pt x="0" y="0"/>
                  </a:moveTo>
                  <a:lnTo>
                    <a:pt x="181191" y="0"/>
                  </a:lnTo>
                  <a:lnTo>
                    <a:pt x="180823" y="48425"/>
                  </a:lnTo>
                  <a:lnTo>
                    <a:pt x="58687" y="48425"/>
                  </a:lnTo>
                  <a:lnTo>
                    <a:pt x="58687" y="256743"/>
                  </a:lnTo>
                  <a:lnTo>
                    <a:pt x="0" y="25674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BAE3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2" name="Shape 54">
              <a:extLst>
                <a:ext uri="{FF2B5EF4-FFF2-40B4-BE49-F238E27FC236}">
                  <a16:creationId xmlns:a16="http://schemas.microsoft.com/office/drawing/2014/main" id="{52C1C99F-1E19-42EE-9D4B-27ECAA7677E7}"/>
                </a:ext>
              </a:extLst>
            </p:cNvPr>
            <p:cNvSpPr/>
            <p:nvPr/>
          </p:nvSpPr>
          <p:spPr>
            <a:xfrm>
              <a:off x="1818417" y="1037701"/>
              <a:ext cx="143224" cy="256743"/>
            </a:xfrm>
            <a:custGeom>
              <a:avLst/>
              <a:gdLst/>
              <a:ahLst/>
              <a:cxnLst/>
              <a:rect l="0" t="0" r="0" b="0"/>
              <a:pathLst>
                <a:path w="143224" h="256743">
                  <a:moveTo>
                    <a:pt x="114059" y="0"/>
                  </a:moveTo>
                  <a:lnTo>
                    <a:pt x="143224" y="0"/>
                  </a:lnTo>
                  <a:lnTo>
                    <a:pt x="143224" y="58766"/>
                  </a:lnTo>
                  <a:lnTo>
                    <a:pt x="102527" y="156616"/>
                  </a:lnTo>
                  <a:lnTo>
                    <a:pt x="143224" y="156616"/>
                  </a:lnTo>
                  <a:lnTo>
                    <a:pt x="143224" y="201727"/>
                  </a:lnTo>
                  <a:lnTo>
                    <a:pt x="83757" y="201727"/>
                  </a:lnTo>
                  <a:lnTo>
                    <a:pt x="60884" y="256743"/>
                  </a:lnTo>
                  <a:lnTo>
                    <a:pt x="0" y="256743"/>
                  </a:lnTo>
                  <a:lnTo>
                    <a:pt x="11405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BAE3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3" name="Shape 55">
              <a:extLst>
                <a:ext uri="{FF2B5EF4-FFF2-40B4-BE49-F238E27FC236}">
                  <a16:creationId xmlns:a16="http://schemas.microsoft.com/office/drawing/2014/main" id="{720DFFE6-EB0E-41ED-B344-B430C1D3D79D}"/>
                </a:ext>
              </a:extLst>
            </p:cNvPr>
            <p:cNvSpPr/>
            <p:nvPr/>
          </p:nvSpPr>
          <p:spPr>
            <a:xfrm>
              <a:off x="1961641" y="1037701"/>
              <a:ext cx="144697" cy="256743"/>
            </a:xfrm>
            <a:custGeom>
              <a:avLst/>
              <a:gdLst/>
              <a:ahLst/>
              <a:cxnLst/>
              <a:rect l="0" t="0" r="0" b="0"/>
              <a:pathLst>
                <a:path w="144697" h="256743">
                  <a:moveTo>
                    <a:pt x="0" y="0"/>
                  </a:moveTo>
                  <a:lnTo>
                    <a:pt x="29521" y="0"/>
                  </a:lnTo>
                  <a:lnTo>
                    <a:pt x="144697" y="256743"/>
                  </a:lnTo>
                  <a:lnTo>
                    <a:pt x="82341" y="256743"/>
                  </a:lnTo>
                  <a:lnTo>
                    <a:pt x="59468" y="201727"/>
                  </a:lnTo>
                  <a:lnTo>
                    <a:pt x="0" y="201727"/>
                  </a:lnTo>
                  <a:lnTo>
                    <a:pt x="0" y="156616"/>
                  </a:lnTo>
                  <a:lnTo>
                    <a:pt x="40697" y="156616"/>
                  </a:lnTo>
                  <a:lnTo>
                    <a:pt x="6" y="58750"/>
                  </a:lnTo>
                  <a:lnTo>
                    <a:pt x="0" y="5876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BAE3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4" name="Shape 56">
              <a:extLst>
                <a:ext uri="{FF2B5EF4-FFF2-40B4-BE49-F238E27FC236}">
                  <a16:creationId xmlns:a16="http://schemas.microsoft.com/office/drawing/2014/main" id="{FE4DA429-22B1-45B0-BA99-21AA938173FB}"/>
                </a:ext>
              </a:extLst>
            </p:cNvPr>
            <p:cNvSpPr/>
            <p:nvPr/>
          </p:nvSpPr>
          <p:spPr>
            <a:xfrm>
              <a:off x="2101562" y="1037707"/>
              <a:ext cx="480835" cy="263398"/>
            </a:xfrm>
            <a:custGeom>
              <a:avLst/>
              <a:gdLst/>
              <a:ahLst/>
              <a:cxnLst/>
              <a:rect l="0" t="0" r="0" b="0"/>
              <a:pathLst>
                <a:path w="480835" h="263398">
                  <a:moveTo>
                    <a:pt x="0" y="0"/>
                  </a:moveTo>
                  <a:lnTo>
                    <a:pt x="283883" y="0"/>
                  </a:lnTo>
                  <a:lnTo>
                    <a:pt x="352108" y="137960"/>
                  </a:lnTo>
                  <a:lnTo>
                    <a:pt x="422148" y="0"/>
                  </a:lnTo>
                  <a:lnTo>
                    <a:pt x="480835" y="0"/>
                  </a:lnTo>
                  <a:lnTo>
                    <a:pt x="371539" y="202832"/>
                  </a:lnTo>
                  <a:cubicBezTo>
                    <a:pt x="361747" y="221412"/>
                    <a:pt x="350203" y="235598"/>
                    <a:pt x="336868" y="245364"/>
                  </a:cubicBezTo>
                  <a:cubicBezTo>
                    <a:pt x="323545" y="255156"/>
                    <a:pt x="309004" y="260718"/>
                    <a:pt x="293230" y="262065"/>
                  </a:cubicBezTo>
                  <a:cubicBezTo>
                    <a:pt x="277457" y="263398"/>
                    <a:pt x="260884" y="260528"/>
                    <a:pt x="243535" y="253441"/>
                  </a:cubicBezTo>
                  <a:lnTo>
                    <a:pt x="258204" y="208331"/>
                  </a:lnTo>
                  <a:cubicBezTo>
                    <a:pt x="272136" y="212484"/>
                    <a:pt x="283997" y="213639"/>
                    <a:pt x="293789" y="211811"/>
                  </a:cubicBezTo>
                  <a:cubicBezTo>
                    <a:pt x="303556" y="209982"/>
                    <a:pt x="312242" y="203200"/>
                    <a:pt x="319812" y="191452"/>
                  </a:cubicBezTo>
                  <a:lnTo>
                    <a:pt x="321640" y="188658"/>
                  </a:lnTo>
                  <a:lnTo>
                    <a:pt x="246406" y="48425"/>
                  </a:lnTo>
                  <a:lnTo>
                    <a:pt x="140475" y="48425"/>
                  </a:lnTo>
                  <a:lnTo>
                    <a:pt x="140475" y="256743"/>
                  </a:lnTo>
                  <a:lnTo>
                    <a:pt x="81788" y="256743"/>
                  </a:lnTo>
                  <a:lnTo>
                    <a:pt x="81788" y="48425"/>
                  </a:lnTo>
                  <a:lnTo>
                    <a:pt x="0" y="4842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BAE3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5" name="Shape 544">
              <a:extLst>
                <a:ext uri="{FF2B5EF4-FFF2-40B4-BE49-F238E27FC236}">
                  <a16:creationId xmlns:a16="http://schemas.microsoft.com/office/drawing/2014/main" id="{00EB2A5B-6414-46F8-8D49-F090A2989312}"/>
                </a:ext>
              </a:extLst>
            </p:cNvPr>
            <p:cNvSpPr/>
            <p:nvPr/>
          </p:nvSpPr>
          <p:spPr>
            <a:xfrm>
              <a:off x="0" y="0"/>
              <a:ext cx="403454" cy="6858000"/>
            </a:xfrm>
            <a:custGeom>
              <a:avLst/>
              <a:gdLst/>
              <a:ahLst/>
              <a:cxnLst/>
              <a:rect l="0" t="0" r="0" b="0"/>
              <a:pathLst>
                <a:path w="403454" h="10691470">
                  <a:moveTo>
                    <a:pt x="0" y="0"/>
                  </a:moveTo>
                  <a:lnTo>
                    <a:pt x="403454" y="0"/>
                  </a:lnTo>
                  <a:lnTo>
                    <a:pt x="403454" y="10691470"/>
                  </a:lnTo>
                  <a:lnTo>
                    <a:pt x="0" y="10691470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BAE3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</p:grpSp>
      <p:grpSp>
        <p:nvGrpSpPr>
          <p:cNvPr id="56" name="Group 528"/>
          <p:cNvGrpSpPr/>
          <p:nvPr/>
        </p:nvGrpSpPr>
        <p:grpSpPr>
          <a:xfrm>
            <a:off x="8141060" y="3074893"/>
            <a:ext cx="3950276" cy="3705535"/>
            <a:chOff x="0" y="0"/>
            <a:chExt cx="3950276" cy="3705535"/>
          </a:xfrm>
        </p:grpSpPr>
        <p:sp>
          <p:nvSpPr>
            <p:cNvPr id="57" name="Shape 88"/>
            <p:cNvSpPr/>
            <p:nvPr/>
          </p:nvSpPr>
          <p:spPr>
            <a:xfrm>
              <a:off x="2155919" y="2002713"/>
              <a:ext cx="1321" cy="851"/>
            </a:xfrm>
            <a:custGeom>
              <a:avLst/>
              <a:gdLst/>
              <a:ahLst/>
              <a:cxnLst/>
              <a:rect l="0" t="0" r="0" b="0"/>
              <a:pathLst>
                <a:path w="1321" h="851">
                  <a:moveTo>
                    <a:pt x="0" y="0"/>
                  </a:moveTo>
                  <a:cubicBezTo>
                    <a:pt x="457" y="216"/>
                    <a:pt x="876" y="444"/>
                    <a:pt x="1321" y="660"/>
                  </a:cubicBezTo>
                  <a:cubicBezTo>
                    <a:pt x="1130" y="724"/>
                    <a:pt x="953" y="788"/>
                    <a:pt x="775" y="851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8" name="Shape 89"/>
            <p:cNvSpPr/>
            <p:nvPr/>
          </p:nvSpPr>
          <p:spPr>
            <a:xfrm>
              <a:off x="1046680" y="3231257"/>
              <a:ext cx="12370" cy="12154"/>
            </a:xfrm>
            <a:custGeom>
              <a:avLst/>
              <a:gdLst/>
              <a:ahLst/>
              <a:cxnLst/>
              <a:rect l="0" t="0" r="0" b="0"/>
              <a:pathLst>
                <a:path w="12370" h="12154">
                  <a:moveTo>
                    <a:pt x="11189" y="0"/>
                  </a:moveTo>
                  <a:cubicBezTo>
                    <a:pt x="11544" y="4152"/>
                    <a:pt x="11989" y="8089"/>
                    <a:pt x="12370" y="12154"/>
                  </a:cubicBezTo>
                  <a:cubicBezTo>
                    <a:pt x="8242" y="10972"/>
                    <a:pt x="4140" y="9753"/>
                    <a:pt x="0" y="8585"/>
                  </a:cubicBezTo>
                  <a:cubicBezTo>
                    <a:pt x="3848" y="5499"/>
                    <a:pt x="7607" y="2591"/>
                    <a:pt x="1118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9" name="Shape 90"/>
            <p:cNvSpPr/>
            <p:nvPr/>
          </p:nvSpPr>
          <p:spPr>
            <a:xfrm>
              <a:off x="674379" y="0"/>
              <a:ext cx="3261894" cy="2149666"/>
            </a:xfrm>
            <a:custGeom>
              <a:avLst/>
              <a:gdLst/>
              <a:ahLst/>
              <a:cxnLst/>
              <a:rect l="0" t="0" r="0" b="0"/>
              <a:pathLst>
                <a:path w="3261894" h="2149666">
                  <a:moveTo>
                    <a:pt x="1209827" y="0"/>
                  </a:moveTo>
                  <a:lnTo>
                    <a:pt x="1693901" y="0"/>
                  </a:lnTo>
                  <a:lnTo>
                    <a:pt x="1693901" y="304343"/>
                  </a:lnTo>
                  <a:cubicBezTo>
                    <a:pt x="1934578" y="342468"/>
                    <a:pt x="2156549" y="437439"/>
                    <a:pt x="2345817" y="574294"/>
                  </a:cubicBezTo>
                  <a:lnTo>
                    <a:pt x="2560625" y="359144"/>
                  </a:lnTo>
                  <a:lnTo>
                    <a:pt x="2902737" y="701281"/>
                  </a:lnTo>
                  <a:lnTo>
                    <a:pt x="2687929" y="916419"/>
                  </a:lnTo>
                  <a:cubicBezTo>
                    <a:pt x="2824798" y="1105688"/>
                    <a:pt x="2919425" y="1327659"/>
                    <a:pt x="2957894" y="1568336"/>
                  </a:cubicBezTo>
                  <a:lnTo>
                    <a:pt x="3261894" y="1568336"/>
                  </a:lnTo>
                  <a:lnTo>
                    <a:pt x="3261894" y="2052409"/>
                  </a:lnTo>
                  <a:lnTo>
                    <a:pt x="2957894" y="2052409"/>
                  </a:lnTo>
                  <a:cubicBezTo>
                    <a:pt x="2952674" y="2085175"/>
                    <a:pt x="2946273" y="2117573"/>
                    <a:pt x="2938983" y="2149666"/>
                  </a:cubicBezTo>
                  <a:lnTo>
                    <a:pt x="2745117" y="1930057"/>
                  </a:lnTo>
                  <a:lnTo>
                    <a:pt x="2762974" y="2013459"/>
                  </a:lnTo>
                  <a:cubicBezTo>
                    <a:pt x="2692680" y="1935570"/>
                    <a:pt x="2607983" y="1867485"/>
                    <a:pt x="2516810" y="1816609"/>
                  </a:cubicBezTo>
                  <a:cubicBezTo>
                    <a:pt x="2504123" y="1809318"/>
                    <a:pt x="2491143" y="1802308"/>
                    <a:pt x="2478202" y="1795273"/>
                  </a:cubicBezTo>
                  <a:cubicBezTo>
                    <a:pt x="2470086" y="1235126"/>
                    <a:pt x="2013941" y="783654"/>
                    <a:pt x="1451851" y="783654"/>
                  </a:cubicBezTo>
                  <a:cubicBezTo>
                    <a:pt x="1007732" y="783654"/>
                    <a:pt x="629615" y="1065518"/>
                    <a:pt x="486473" y="1460145"/>
                  </a:cubicBezTo>
                  <a:cubicBezTo>
                    <a:pt x="458927" y="1452588"/>
                    <a:pt x="432079" y="1444575"/>
                    <a:pt x="406222" y="1435989"/>
                  </a:cubicBezTo>
                  <a:lnTo>
                    <a:pt x="174625" y="1359116"/>
                  </a:lnTo>
                  <a:lnTo>
                    <a:pt x="252425" y="1492898"/>
                  </a:lnTo>
                  <a:cubicBezTo>
                    <a:pt x="158648" y="1451725"/>
                    <a:pt x="73508" y="1400543"/>
                    <a:pt x="0" y="1341362"/>
                  </a:cubicBezTo>
                  <a:cubicBezTo>
                    <a:pt x="49644" y="1187641"/>
                    <a:pt x="122936" y="1044525"/>
                    <a:pt x="215773" y="916419"/>
                  </a:cubicBezTo>
                  <a:lnTo>
                    <a:pt x="635" y="701281"/>
                  </a:lnTo>
                  <a:lnTo>
                    <a:pt x="342760" y="359144"/>
                  </a:lnTo>
                  <a:lnTo>
                    <a:pt x="557911" y="574294"/>
                  </a:lnTo>
                  <a:cubicBezTo>
                    <a:pt x="747179" y="437439"/>
                    <a:pt x="969150" y="342468"/>
                    <a:pt x="1209827" y="304343"/>
                  </a:cubicBezTo>
                  <a:lnTo>
                    <a:pt x="12098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0" name="Shape 91"/>
            <p:cNvSpPr/>
            <p:nvPr/>
          </p:nvSpPr>
          <p:spPr>
            <a:xfrm>
              <a:off x="2371602" y="3356505"/>
              <a:ext cx="114" cy="76"/>
            </a:xfrm>
            <a:custGeom>
              <a:avLst/>
              <a:gdLst/>
              <a:ahLst/>
              <a:cxnLst/>
              <a:rect l="0" t="0" r="0" b="0"/>
              <a:pathLst>
                <a:path w="114" h="76">
                  <a:moveTo>
                    <a:pt x="114" y="0"/>
                  </a:moveTo>
                  <a:cubicBezTo>
                    <a:pt x="102" y="25"/>
                    <a:pt x="89" y="50"/>
                    <a:pt x="89" y="76"/>
                  </a:cubicBezTo>
                  <a:lnTo>
                    <a:pt x="0" y="76"/>
                  </a:lnTo>
                  <a:lnTo>
                    <a:pt x="1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1" name="Shape 92"/>
            <p:cNvSpPr/>
            <p:nvPr/>
          </p:nvSpPr>
          <p:spPr>
            <a:xfrm>
              <a:off x="70829" y="2168644"/>
              <a:ext cx="3293517" cy="1536891"/>
            </a:xfrm>
            <a:custGeom>
              <a:avLst/>
              <a:gdLst/>
              <a:ahLst/>
              <a:cxnLst/>
              <a:rect l="0" t="0" r="0" b="0"/>
              <a:pathLst>
                <a:path w="3293517" h="1536891">
                  <a:moveTo>
                    <a:pt x="602971" y="0"/>
                  </a:moveTo>
                  <a:cubicBezTo>
                    <a:pt x="622173" y="7975"/>
                    <a:pt x="641502" y="15773"/>
                    <a:pt x="661048" y="23190"/>
                  </a:cubicBezTo>
                  <a:cubicBezTo>
                    <a:pt x="659092" y="26670"/>
                    <a:pt x="657276" y="30252"/>
                    <a:pt x="655765" y="34036"/>
                  </a:cubicBezTo>
                  <a:cubicBezTo>
                    <a:pt x="655739" y="34099"/>
                    <a:pt x="655726" y="34163"/>
                    <a:pt x="655701" y="34213"/>
                  </a:cubicBezTo>
                  <a:cubicBezTo>
                    <a:pt x="654634" y="36919"/>
                    <a:pt x="653656" y="39674"/>
                    <a:pt x="652818" y="42519"/>
                  </a:cubicBezTo>
                  <a:cubicBezTo>
                    <a:pt x="652386" y="44031"/>
                    <a:pt x="652107" y="45530"/>
                    <a:pt x="651739" y="47041"/>
                  </a:cubicBezTo>
                  <a:cubicBezTo>
                    <a:pt x="651561" y="47828"/>
                    <a:pt x="651345" y="48590"/>
                    <a:pt x="651192" y="49378"/>
                  </a:cubicBezTo>
                  <a:cubicBezTo>
                    <a:pt x="650227" y="53886"/>
                    <a:pt x="649631" y="58394"/>
                    <a:pt x="649364" y="62878"/>
                  </a:cubicBezTo>
                  <a:cubicBezTo>
                    <a:pt x="649351" y="63144"/>
                    <a:pt x="649275" y="63398"/>
                    <a:pt x="649250" y="63653"/>
                  </a:cubicBezTo>
                  <a:cubicBezTo>
                    <a:pt x="649237" y="64008"/>
                    <a:pt x="649300" y="64364"/>
                    <a:pt x="649288" y="64719"/>
                  </a:cubicBezTo>
                  <a:cubicBezTo>
                    <a:pt x="649097" y="69469"/>
                    <a:pt x="649199" y="74181"/>
                    <a:pt x="649719" y="78829"/>
                  </a:cubicBezTo>
                  <a:cubicBezTo>
                    <a:pt x="649745" y="79045"/>
                    <a:pt x="649796" y="79235"/>
                    <a:pt x="649821" y="79439"/>
                  </a:cubicBezTo>
                  <a:cubicBezTo>
                    <a:pt x="650367" y="83909"/>
                    <a:pt x="651256" y="88303"/>
                    <a:pt x="652437" y="92608"/>
                  </a:cubicBezTo>
                  <a:cubicBezTo>
                    <a:pt x="652590" y="93155"/>
                    <a:pt x="652704" y="93713"/>
                    <a:pt x="652856" y="94259"/>
                  </a:cubicBezTo>
                  <a:cubicBezTo>
                    <a:pt x="654076" y="98412"/>
                    <a:pt x="655612" y="102438"/>
                    <a:pt x="657390" y="106363"/>
                  </a:cubicBezTo>
                  <a:cubicBezTo>
                    <a:pt x="657758" y="107175"/>
                    <a:pt x="658114" y="107976"/>
                    <a:pt x="658521" y="108776"/>
                  </a:cubicBezTo>
                  <a:cubicBezTo>
                    <a:pt x="660375" y="112611"/>
                    <a:pt x="662470" y="116319"/>
                    <a:pt x="664845" y="119850"/>
                  </a:cubicBezTo>
                  <a:cubicBezTo>
                    <a:pt x="665226" y="120434"/>
                    <a:pt x="665645" y="120980"/>
                    <a:pt x="666052" y="121539"/>
                  </a:cubicBezTo>
                  <a:cubicBezTo>
                    <a:pt x="668541" y="125082"/>
                    <a:pt x="671233" y="128486"/>
                    <a:pt x="674205" y="131648"/>
                  </a:cubicBezTo>
                  <a:cubicBezTo>
                    <a:pt x="674345" y="131788"/>
                    <a:pt x="674459" y="131940"/>
                    <a:pt x="674573" y="132080"/>
                  </a:cubicBezTo>
                  <a:cubicBezTo>
                    <a:pt x="677659" y="135306"/>
                    <a:pt x="681025" y="138265"/>
                    <a:pt x="684568" y="141046"/>
                  </a:cubicBezTo>
                  <a:cubicBezTo>
                    <a:pt x="685152" y="141503"/>
                    <a:pt x="685724" y="141960"/>
                    <a:pt x="686333" y="142418"/>
                  </a:cubicBezTo>
                  <a:cubicBezTo>
                    <a:pt x="689826" y="145021"/>
                    <a:pt x="693534" y="147396"/>
                    <a:pt x="697433" y="149517"/>
                  </a:cubicBezTo>
                  <a:cubicBezTo>
                    <a:pt x="698119" y="149885"/>
                    <a:pt x="698830" y="150216"/>
                    <a:pt x="699516" y="150571"/>
                  </a:cubicBezTo>
                  <a:cubicBezTo>
                    <a:pt x="703606" y="152654"/>
                    <a:pt x="707835" y="154546"/>
                    <a:pt x="712318" y="156032"/>
                  </a:cubicBezTo>
                  <a:cubicBezTo>
                    <a:pt x="856120" y="203886"/>
                    <a:pt x="1006323" y="239496"/>
                    <a:pt x="1172426" y="265011"/>
                  </a:cubicBezTo>
                  <a:cubicBezTo>
                    <a:pt x="1229906" y="273266"/>
                    <a:pt x="1287094" y="277228"/>
                    <a:pt x="1342593" y="277228"/>
                  </a:cubicBezTo>
                  <a:cubicBezTo>
                    <a:pt x="1436383" y="277228"/>
                    <a:pt x="1525219" y="265773"/>
                    <a:pt x="1602588" y="244551"/>
                  </a:cubicBezTo>
                  <a:lnTo>
                    <a:pt x="1603667" y="244539"/>
                  </a:lnTo>
                  <a:cubicBezTo>
                    <a:pt x="1604467" y="246520"/>
                    <a:pt x="1605293" y="248501"/>
                    <a:pt x="1606245" y="250406"/>
                  </a:cubicBezTo>
                  <a:cubicBezTo>
                    <a:pt x="1606576" y="251104"/>
                    <a:pt x="1606944" y="251764"/>
                    <a:pt x="1607312" y="252438"/>
                  </a:cubicBezTo>
                  <a:cubicBezTo>
                    <a:pt x="1609179" y="256032"/>
                    <a:pt x="1611236" y="259537"/>
                    <a:pt x="1613560" y="262839"/>
                  </a:cubicBezTo>
                  <a:cubicBezTo>
                    <a:pt x="1614069" y="263563"/>
                    <a:pt x="1614602" y="264261"/>
                    <a:pt x="1615123" y="264985"/>
                  </a:cubicBezTo>
                  <a:cubicBezTo>
                    <a:pt x="1617244" y="267818"/>
                    <a:pt x="1619555" y="270497"/>
                    <a:pt x="1621968" y="273062"/>
                  </a:cubicBezTo>
                  <a:cubicBezTo>
                    <a:pt x="1622895" y="274053"/>
                    <a:pt x="1623797" y="275044"/>
                    <a:pt x="1624762" y="275984"/>
                  </a:cubicBezTo>
                  <a:cubicBezTo>
                    <a:pt x="1627441" y="278587"/>
                    <a:pt x="1630261" y="281000"/>
                    <a:pt x="1633246" y="283273"/>
                  </a:cubicBezTo>
                  <a:cubicBezTo>
                    <a:pt x="1634287" y="284073"/>
                    <a:pt x="1635341" y="284797"/>
                    <a:pt x="1636408" y="285547"/>
                  </a:cubicBezTo>
                  <a:cubicBezTo>
                    <a:pt x="1639684" y="287820"/>
                    <a:pt x="1643037" y="289954"/>
                    <a:pt x="1646593" y="291808"/>
                  </a:cubicBezTo>
                  <a:cubicBezTo>
                    <a:pt x="1647025" y="292024"/>
                    <a:pt x="1647470" y="292202"/>
                    <a:pt x="1647901" y="292417"/>
                  </a:cubicBezTo>
                  <a:cubicBezTo>
                    <a:pt x="1651635" y="294284"/>
                    <a:pt x="1655521" y="295872"/>
                    <a:pt x="1659509" y="297231"/>
                  </a:cubicBezTo>
                  <a:cubicBezTo>
                    <a:pt x="1659992" y="297383"/>
                    <a:pt x="1660462" y="297587"/>
                    <a:pt x="1660944" y="297738"/>
                  </a:cubicBezTo>
                  <a:cubicBezTo>
                    <a:pt x="1665237" y="299110"/>
                    <a:pt x="1669669" y="300151"/>
                    <a:pt x="1674191" y="300889"/>
                  </a:cubicBezTo>
                  <a:cubicBezTo>
                    <a:pt x="1674749" y="300990"/>
                    <a:pt x="1675295" y="301054"/>
                    <a:pt x="1675854" y="301130"/>
                  </a:cubicBezTo>
                  <a:cubicBezTo>
                    <a:pt x="1680210" y="301765"/>
                    <a:pt x="1684630" y="302196"/>
                    <a:pt x="1689138" y="302196"/>
                  </a:cubicBezTo>
                  <a:lnTo>
                    <a:pt x="1690167" y="302196"/>
                  </a:lnTo>
                  <a:lnTo>
                    <a:pt x="1892910" y="299962"/>
                  </a:lnTo>
                  <a:lnTo>
                    <a:pt x="1977822" y="299415"/>
                  </a:lnTo>
                  <a:cubicBezTo>
                    <a:pt x="1992224" y="299186"/>
                    <a:pt x="2007502" y="300279"/>
                    <a:pt x="2023618" y="301282"/>
                  </a:cubicBezTo>
                  <a:cubicBezTo>
                    <a:pt x="2034261" y="301942"/>
                    <a:pt x="2044904" y="302590"/>
                    <a:pt x="2055609" y="303022"/>
                  </a:cubicBezTo>
                  <a:cubicBezTo>
                    <a:pt x="2071484" y="304064"/>
                    <a:pt x="2086851" y="304178"/>
                    <a:pt x="2100479" y="304267"/>
                  </a:cubicBezTo>
                  <a:cubicBezTo>
                    <a:pt x="2109737" y="304330"/>
                    <a:pt x="2118894" y="304381"/>
                    <a:pt x="2128101" y="304812"/>
                  </a:cubicBezTo>
                  <a:cubicBezTo>
                    <a:pt x="2141068" y="305371"/>
                    <a:pt x="2154123" y="305664"/>
                    <a:pt x="2167191" y="305664"/>
                  </a:cubicBezTo>
                  <a:cubicBezTo>
                    <a:pt x="2179435" y="305664"/>
                    <a:pt x="2191703" y="305409"/>
                    <a:pt x="2203869" y="304914"/>
                  </a:cubicBezTo>
                  <a:cubicBezTo>
                    <a:pt x="2204835" y="304876"/>
                    <a:pt x="2205787" y="304826"/>
                    <a:pt x="2206727" y="304736"/>
                  </a:cubicBezTo>
                  <a:cubicBezTo>
                    <a:pt x="2220024" y="303784"/>
                    <a:pt x="2232889" y="303123"/>
                    <a:pt x="2245424" y="302463"/>
                  </a:cubicBezTo>
                  <a:cubicBezTo>
                    <a:pt x="2275078" y="300913"/>
                    <a:pt x="2305723" y="299238"/>
                    <a:pt x="2337016" y="294259"/>
                  </a:cubicBezTo>
                  <a:cubicBezTo>
                    <a:pt x="2337829" y="296964"/>
                    <a:pt x="2338769" y="299618"/>
                    <a:pt x="2339823" y="302209"/>
                  </a:cubicBezTo>
                  <a:cubicBezTo>
                    <a:pt x="2340064" y="302781"/>
                    <a:pt x="2340331" y="303314"/>
                    <a:pt x="2340572" y="303873"/>
                  </a:cubicBezTo>
                  <a:cubicBezTo>
                    <a:pt x="2342071" y="307353"/>
                    <a:pt x="2343785" y="310756"/>
                    <a:pt x="2345690" y="314033"/>
                  </a:cubicBezTo>
                  <a:cubicBezTo>
                    <a:pt x="2345970" y="314490"/>
                    <a:pt x="2346198" y="314972"/>
                    <a:pt x="2346490" y="315430"/>
                  </a:cubicBezTo>
                  <a:cubicBezTo>
                    <a:pt x="2348573" y="318859"/>
                    <a:pt x="2350910" y="322123"/>
                    <a:pt x="2353437" y="325260"/>
                  </a:cubicBezTo>
                  <a:cubicBezTo>
                    <a:pt x="2353945" y="325869"/>
                    <a:pt x="2354453" y="326492"/>
                    <a:pt x="2354974" y="327101"/>
                  </a:cubicBezTo>
                  <a:cubicBezTo>
                    <a:pt x="2357590" y="330200"/>
                    <a:pt x="2360384" y="333172"/>
                    <a:pt x="2363407" y="335915"/>
                  </a:cubicBezTo>
                  <a:cubicBezTo>
                    <a:pt x="2363673" y="336156"/>
                    <a:pt x="2363966" y="336373"/>
                    <a:pt x="2364232" y="336600"/>
                  </a:cubicBezTo>
                  <a:cubicBezTo>
                    <a:pt x="2367191" y="339204"/>
                    <a:pt x="2370328" y="341617"/>
                    <a:pt x="2373618" y="343853"/>
                  </a:cubicBezTo>
                  <a:cubicBezTo>
                    <a:pt x="2374087" y="344170"/>
                    <a:pt x="2374545" y="344513"/>
                    <a:pt x="2375027" y="344830"/>
                  </a:cubicBezTo>
                  <a:cubicBezTo>
                    <a:pt x="2378431" y="347040"/>
                    <a:pt x="2382025" y="349034"/>
                    <a:pt x="2385771" y="350800"/>
                  </a:cubicBezTo>
                  <a:cubicBezTo>
                    <a:pt x="2386495" y="351155"/>
                    <a:pt x="2387232" y="351460"/>
                    <a:pt x="2387969" y="351790"/>
                  </a:cubicBezTo>
                  <a:cubicBezTo>
                    <a:pt x="2391829" y="353492"/>
                    <a:pt x="2395791" y="355029"/>
                    <a:pt x="2399957" y="356222"/>
                  </a:cubicBezTo>
                  <a:cubicBezTo>
                    <a:pt x="2411260" y="359461"/>
                    <a:pt x="2422424" y="362839"/>
                    <a:pt x="2433460" y="366293"/>
                  </a:cubicBezTo>
                  <a:cubicBezTo>
                    <a:pt x="2511806" y="494588"/>
                    <a:pt x="2576970" y="628409"/>
                    <a:pt x="2595232" y="697979"/>
                  </a:cubicBezTo>
                  <a:cubicBezTo>
                    <a:pt x="2115884" y="481355"/>
                    <a:pt x="1574978" y="454851"/>
                    <a:pt x="1106551" y="678561"/>
                  </a:cubicBezTo>
                  <a:cubicBezTo>
                    <a:pt x="2103222" y="386473"/>
                    <a:pt x="2969971" y="823976"/>
                    <a:pt x="3293517" y="1283068"/>
                  </a:cubicBezTo>
                  <a:cubicBezTo>
                    <a:pt x="3205760" y="1173835"/>
                    <a:pt x="2626309" y="810514"/>
                    <a:pt x="2557463" y="869734"/>
                  </a:cubicBezTo>
                  <a:cubicBezTo>
                    <a:pt x="2349259" y="1048791"/>
                    <a:pt x="1756753" y="1536891"/>
                    <a:pt x="1787995" y="1057110"/>
                  </a:cubicBezTo>
                  <a:cubicBezTo>
                    <a:pt x="1665326" y="978650"/>
                    <a:pt x="1316546" y="1385544"/>
                    <a:pt x="1176300" y="1304480"/>
                  </a:cubicBezTo>
                  <a:cubicBezTo>
                    <a:pt x="1116190" y="1269708"/>
                    <a:pt x="1082243" y="1167422"/>
                    <a:pt x="1075855" y="1000481"/>
                  </a:cubicBezTo>
                  <a:cubicBezTo>
                    <a:pt x="1066965" y="974712"/>
                    <a:pt x="1051116" y="960133"/>
                    <a:pt x="1028675" y="957237"/>
                  </a:cubicBezTo>
                  <a:cubicBezTo>
                    <a:pt x="957885" y="948144"/>
                    <a:pt x="893572" y="1018413"/>
                    <a:pt x="820750" y="1090257"/>
                  </a:cubicBezTo>
                  <a:cubicBezTo>
                    <a:pt x="584581" y="1323137"/>
                    <a:pt x="433832" y="1221016"/>
                    <a:pt x="565912" y="908634"/>
                  </a:cubicBezTo>
                  <a:cubicBezTo>
                    <a:pt x="234112" y="973430"/>
                    <a:pt x="48146" y="919708"/>
                    <a:pt x="7950" y="747382"/>
                  </a:cubicBezTo>
                  <a:cubicBezTo>
                    <a:pt x="0" y="516318"/>
                    <a:pt x="219316" y="359131"/>
                    <a:pt x="665950" y="275819"/>
                  </a:cubicBezTo>
                  <a:cubicBezTo>
                    <a:pt x="558368" y="129108"/>
                    <a:pt x="537375" y="37199"/>
                    <a:pt x="602971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2" name="Shape 93"/>
            <p:cNvSpPr/>
            <p:nvPr/>
          </p:nvSpPr>
          <p:spPr>
            <a:xfrm>
              <a:off x="145238" y="1690434"/>
              <a:ext cx="1471219" cy="576102"/>
            </a:xfrm>
            <a:custGeom>
              <a:avLst/>
              <a:gdLst/>
              <a:ahLst/>
              <a:cxnLst/>
              <a:rect l="0" t="0" r="0" b="0"/>
              <a:pathLst>
                <a:path w="1471219" h="576102">
                  <a:moveTo>
                    <a:pt x="12865" y="405"/>
                  </a:moveTo>
                  <a:cubicBezTo>
                    <a:pt x="21593" y="1619"/>
                    <a:pt x="35338" y="10861"/>
                    <a:pt x="49111" y="23538"/>
                  </a:cubicBezTo>
                  <a:cubicBezTo>
                    <a:pt x="240233" y="208907"/>
                    <a:pt x="473888" y="336821"/>
                    <a:pt x="711302" y="414660"/>
                  </a:cubicBezTo>
                  <a:cubicBezTo>
                    <a:pt x="949427" y="494606"/>
                    <a:pt x="1192263" y="529646"/>
                    <a:pt x="1430858" y="543832"/>
                  </a:cubicBezTo>
                  <a:cubicBezTo>
                    <a:pt x="1453363" y="545038"/>
                    <a:pt x="1471219" y="552176"/>
                    <a:pt x="1470889" y="560875"/>
                  </a:cubicBezTo>
                  <a:cubicBezTo>
                    <a:pt x="1470533" y="569346"/>
                    <a:pt x="1451940" y="576102"/>
                    <a:pt x="1429195" y="574896"/>
                  </a:cubicBezTo>
                  <a:cubicBezTo>
                    <a:pt x="1188466" y="560583"/>
                    <a:pt x="943026" y="525252"/>
                    <a:pt x="701421" y="444174"/>
                  </a:cubicBezTo>
                  <a:cubicBezTo>
                    <a:pt x="460616" y="365206"/>
                    <a:pt x="222529" y="235120"/>
                    <a:pt x="27381" y="45813"/>
                  </a:cubicBezTo>
                  <a:cubicBezTo>
                    <a:pt x="8585" y="28478"/>
                    <a:pt x="0" y="7689"/>
                    <a:pt x="5994" y="2037"/>
                  </a:cubicBezTo>
                  <a:cubicBezTo>
                    <a:pt x="7604" y="488"/>
                    <a:pt x="9956" y="0"/>
                    <a:pt x="12865" y="405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3" name="Shape 94"/>
            <p:cNvSpPr/>
            <p:nvPr/>
          </p:nvSpPr>
          <p:spPr>
            <a:xfrm>
              <a:off x="0" y="1274092"/>
              <a:ext cx="922312" cy="747509"/>
            </a:xfrm>
            <a:custGeom>
              <a:avLst/>
              <a:gdLst/>
              <a:ahLst/>
              <a:cxnLst/>
              <a:rect l="0" t="0" r="0" b="0"/>
              <a:pathLst>
                <a:path w="922312" h="747509">
                  <a:moveTo>
                    <a:pt x="7900" y="3658"/>
                  </a:moveTo>
                  <a:cubicBezTo>
                    <a:pt x="15456" y="0"/>
                    <a:pt x="29972" y="13780"/>
                    <a:pt x="41097" y="34011"/>
                  </a:cubicBezTo>
                  <a:cubicBezTo>
                    <a:pt x="129184" y="199860"/>
                    <a:pt x="255524" y="343332"/>
                    <a:pt x="401854" y="456870"/>
                  </a:cubicBezTo>
                  <a:cubicBezTo>
                    <a:pt x="475183" y="513664"/>
                    <a:pt x="554101" y="561581"/>
                    <a:pt x="634873" y="604863"/>
                  </a:cubicBezTo>
                  <a:cubicBezTo>
                    <a:pt x="676199" y="624192"/>
                    <a:pt x="716611" y="646202"/>
                    <a:pt x="759054" y="662394"/>
                  </a:cubicBezTo>
                  <a:lnTo>
                    <a:pt x="822135" y="688340"/>
                  </a:lnTo>
                  <a:lnTo>
                    <a:pt x="886244" y="710654"/>
                  </a:lnTo>
                  <a:cubicBezTo>
                    <a:pt x="907314" y="717931"/>
                    <a:pt x="922312" y="730441"/>
                    <a:pt x="919734" y="738645"/>
                  </a:cubicBezTo>
                  <a:cubicBezTo>
                    <a:pt x="917156" y="746849"/>
                    <a:pt x="897674" y="747509"/>
                    <a:pt x="876211" y="740093"/>
                  </a:cubicBezTo>
                  <a:lnTo>
                    <a:pt x="811099" y="717423"/>
                  </a:lnTo>
                  <a:lnTo>
                    <a:pt x="746951" y="691045"/>
                  </a:lnTo>
                  <a:cubicBezTo>
                    <a:pt x="703821" y="674574"/>
                    <a:pt x="662610" y="652196"/>
                    <a:pt x="620560" y="632499"/>
                  </a:cubicBezTo>
                  <a:cubicBezTo>
                    <a:pt x="538252" y="588391"/>
                    <a:pt x="457759" y="539509"/>
                    <a:pt x="382842" y="481482"/>
                  </a:cubicBezTo>
                  <a:cubicBezTo>
                    <a:pt x="233312" y="365506"/>
                    <a:pt x="103924" y="218618"/>
                    <a:pt x="13653" y="48654"/>
                  </a:cubicBezTo>
                  <a:cubicBezTo>
                    <a:pt x="2210" y="27839"/>
                    <a:pt x="0" y="7493"/>
                    <a:pt x="7900" y="3658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4" name="Shape 95"/>
            <p:cNvSpPr/>
            <p:nvPr/>
          </p:nvSpPr>
          <p:spPr>
            <a:xfrm>
              <a:off x="509012" y="1338635"/>
              <a:ext cx="1128827" cy="423253"/>
            </a:xfrm>
            <a:custGeom>
              <a:avLst/>
              <a:gdLst/>
              <a:ahLst/>
              <a:cxnLst/>
              <a:rect l="0" t="0" r="0" b="0"/>
              <a:pathLst>
                <a:path w="1128827" h="423253">
                  <a:moveTo>
                    <a:pt x="19812" y="2002"/>
                  </a:moveTo>
                  <a:cubicBezTo>
                    <a:pt x="25489" y="4004"/>
                    <a:pt x="31896" y="8154"/>
                    <a:pt x="38062" y="13666"/>
                  </a:cubicBezTo>
                  <a:cubicBezTo>
                    <a:pt x="163881" y="135243"/>
                    <a:pt x="325603" y="227876"/>
                    <a:pt x="508140" y="287478"/>
                  </a:cubicBezTo>
                  <a:cubicBezTo>
                    <a:pt x="689864" y="348818"/>
                    <a:pt x="890003" y="379070"/>
                    <a:pt x="1094003" y="391161"/>
                  </a:cubicBezTo>
                  <a:cubicBezTo>
                    <a:pt x="1113282" y="392176"/>
                    <a:pt x="1128827" y="399224"/>
                    <a:pt x="1128459" y="407912"/>
                  </a:cubicBezTo>
                  <a:cubicBezTo>
                    <a:pt x="1128141" y="416396"/>
                    <a:pt x="1111847" y="423253"/>
                    <a:pt x="1092340" y="422225"/>
                  </a:cubicBezTo>
                  <a:cubicBezTo>
                    <a:pt x="886219" y="409994"/>
                    <a:pt x="683451" y="379450"/>
                    <a:pt x="498246" y="316967"/>
                  </a:cubicBezTo>
                  <a:cubicBezTo>
                    <a:pt x="312319" y="256261"/>
                    <a:pt x="146164" y="161443"/>
                    <a:pt x="16345" y="35941"/>
                  </a:cubicBezTo>
                  <a:cubicBezTo>
                    <a:pt x="3569" y="24486"/>
                    <a:pt x="0" y="8928"/>
                    <a:pt x="5944" y="3226"/>
                  </a:cubicBezTo>
                  <a:cubicBezTo>
                    <a:pt x="9189" y="147"/>
                    <a:pt x="14135" y="0"/>
                    <a:pt x="19812" y="2002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5" name="Shape 96"/>
            <p:cNvSpPr/>
            <p:nvPr/>
          </p:nvSpPr>
          <p:spPr>
            <a:xfrm>
              <a:off x="231723" y="1162773"/>
              <a:ext cx="768947" cy="613441"/>
            </a:xfrm>
            <a:custGeom>
              <a:avLst/>
              <a:gdLst/>
              <a:ahLst/>
              <a:cxnLst/>
              <a:rect l="0" t="0" r="0" b="0"/>
              <a:pathLst>
                <a:path w="768947" h="613441">
                  <a:moveTo>
                    <a:pt x="14424" y="701"/>
                  </a:moveTo>
                  <a:cubicBezTo>
                    <a:pt x="21636" y="2803"/>
                    <a:pt x="30515" y="11597"/>
                    <a:pt x="37173" y="23627"/>
                  </a:cubicBezTo>
                  <a:cubicBezTo>
                    <a:pt x="107252" y="155529"/>
                    <a:pt x="208115" y="270528"/>
                    <a:pt x="327965" y="363758"/>
                  </a:cubicBezTo>
                  <a:cubicBezTo>
                    <a:pt x="388087" y="410367"/>
                    <a:pt x="453974" y="450195"/>
                    <a:pt x="521957" y="486859"/>
                  </a:cubicBezTo>
                  <a:cubicBezTo>
                    <a:pt x="557289" y="503078"/>
                    <a:pt x="591058" y="522001"/>
                    <a:pt x="627850" y="535805"/>
                  </a:cubicBezTo>
                  <a:lnTo>
                    <a:pt x="682053" y="558183"/>
                  </a:lnTo>
                  <a:lnTo>
                    <a:pt x="737870" y="577512"/>
                  </a:lnTo>
                  <a:cubicBezTo>
                    <a:pt x="756196" y="583862"/>
                    <a:pt x="768947" y="595673"/>
                    <a:pt x="766382" y="603865"/>
                  </a:cubicBezTo>
                  <a:cubicBezTo>
                    <a:pt x="763803" y="612069"/>
                    <a:pt x="746544" y="613441"/>
                    <a:pt x="727837" y="606964"/>
                  </a:cubicBezTo>
                  <a:lnTo>
                    <a:pt x="671017" y="587266"/>
                  </a:lnTo>
                  <a:lnTo>
                    <a:pt x="615747" y="564456"/>
                  </a:lnTo>
                  <a:cubicBezTo>
                    <a:pt x="578269" y="550359"/>
                    <a:pt x="543713" y="531081"/>
                    <a:pt x="507645" y="514482"/>
                  </a:cubicBezTo>
                  <a:cubicBezTo>
                    <a:pt x="438124" y="477030"/>
                    <a:pt x="370675" y="436225"/>
                    <a:pt x="308940" y="388371"/>
                  </a:cubicBezTo>
                  <a:cubicBezTo>
                    <a:pt x="185915" y="292702"/>
                    <a:pt x="81979" y="174275"/>
                    <a:pt x="9741" y="38295"/>
                  </a:cubicBezTo>
                  <a:cubicBezTo>
                    <a:pt x="533" y="21634"/>
                    <a:pt x="0" y="4793"/>
                    <a:pt x="7912" y="957"/>
                  </a:cubicBezTo>
                  <a:cubicBezTo>
                    <a:pt x="9801" y="43"/>
                    <a:pt x="12020" y="0"/>
                    <a:pt x="14424" y="701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6" name="Shape 97"/>
            <p:cNvSpPr/>
            <p:nvPr/>
          </p:nvSpPr>
          <p:spPr>
            <a:xfrm>
              <a:off x="15494" y="921713"/>
              <a:ext cx="945998" cy="977202"/>
            </a:xfrm>
            <a:custGeom>
              <a:avLst/>
              <a:gdLst/>
              <a:ahLst/>
              <a:cxnLst/>
              <a:rect l="0" t="0" r="0" b="0"/>
              <a:pathLst>
                <a:path w="945998" h="977202">
                  <a:moveTo>
                    <a:pt x="13627" y="698"/>
                  </a:moveTo>
                  <a:cubicBezTo>
                    <a:pt x="22111" y="0"/>
                    <a:pt x="30785" y="15380"/>
                    <a:pt x="34608" y="35560"/>
                  </a:cubicBezTo>
                  <a:cubicBezTo>
                    <a:pt x="76911" y="251117"/>
                    <a:pt x="192583" y="450126"/>
                    <a:pt x="348361" y="604989"/>
                  </a:cubicBezTo>
                  <a:cubicBezTo>
                    <a:pt x="505727" y="759575"/>
                    <a:pt x="702691" y="871347"/>
                    <a:pt x="912432" y="940803"/>
                  </a:cubicBezTo>
                  <a:cubicBezTo>
                    <a:pt x="932116" y="947610"/>
                    <a:pt x="945998" y="959777"/>
                    <a:pt x="943420" y="967981"/>
                  </a:cubicBezTo>
                  <a:cubicBezTo>
                    <a:pt x="940841" y="976173"/>
                    <a:pt x="922477" y="977202"/>
                    <a:pt x="902398" y="970255"/>
                  </a:cubicBezTo>
                  <a:cubicBezTo>
                    <a:pt x="689254" y="899643"/>
                    <a:pt x="487845" y="785660"/>
                    <a:pt x="326466" y="627101"/>
                  </a:cubicBezTo>
                  <a:cubicBezTo>
                    <a:pt x="166624" y="467957"/>
                    <a:pt x="47930" y="264566"/>
                    <a:pt x="4013" y="41160"/>
                  </a:cubicBezTo>
                  <a:cubicBezTo>
                    <a:pt x="0" y="19977"/>
                    <a:pt x="4966" y="1409"/>
                    <a:pt x="13627" y="698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7" name="Shape 98"/>
            <p:cNvSpPr/>
            <p:nvPr/>
          </p:nvSpPr>
          <p:spPr>
            <a:xfrm>
              <a:off x="1051512" y="1523636"/>
              <a:ext cx="958723" cy="458064"/>
            </a:xfrm>
            <a:custGeom>
              <a:avLst/>
              <a:gdLst/>
              <a:ahLst/>
              <a:cxnLst/>
              <a:rect l="0" t="0" r="0" b="0"/>
              <a:pathLst>
                <a:path w="958723" h="458064">
                  <a:moveTo>
                    <a:pt x="0" y="0"/>
                  </a:moveTo>
                  <a:cubicBezTo>
                    <a:pt x="99339" y="32969"/>
                    <a:pt x="205575" y="57303"/>
                    <a:pt x="315760" y="74371"/>
                  </a:cubicBezTo>
                  <a:cubicBezTo>
                    <a:pt x="508914" y="102159"/>
                    <a:pt x="691604" y="162434"/>
                    <a:pt x="767880" y="247561"/>
                  </a:cubicBezTo>
                  <a:cubicBezTo>
                    <a:pt x="798055" y="282169"/>
                    <a:pt x="828015" y="316726"/>
                    <a:pt x="860704" y="351371"/>
                  </a:cubicBezTo>
                  <a:cubicBezTo>
                    <a:pt x="894525" y="386131"/>
                    <a:pt x="927202" y="420929"/>
                    <a:pt x="958723" y="455740"/>
                  </a:cubicBezTo>
                  <a:lnTo>
                    <a:pt x="683819" y="458064"/>
                  </a:lnTo>
                  <a:cubicBezTo>
                    <a:pt x="488975" y="457467"/>
                    <a:pt x="313398" y="392011"/>
                    <a:pt x="235166" y="308064"/>
                  </a:cubicBezTo>
                  <a:cubicBezTo>
                    <a:pt x="141313" y="211265"/>
                    <a:pt x="61455" y="105676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8" name="Shape 99"/>
            <p:cNvSpPr/>
            <p:nvPr/>
          </p:nvSpPr>
          <p:spPr>
            <a:xfrm>
              <a:off x="1051512" y="1523640"/>
              <a:ext cx="958723" cy="455739"/>
            </a:xfrm>
            <a:custGeom>
              <a:avLst/>
              <a:gdLst/>
              <a:ahLst/>
              <a:cxnLst/>
              <a:rect l="0" t="0" r="0" b="0"/>
              <a:pathLst>
                <a:path w="958723" h="455739">
                  <a:moveTo>
                    <a:pt x="0" y="0"/>
                  </a:moveTo>
                  <a:cubicBezTo>
                    <a:pt x="99339" y="32969"/>
                    <a:pt x="205575" y="57302"/>
                    <a:pt x="315760" y="74358"/>
                  </a:cubicBezTo>
                  <a:cubicBezTo>
                    <a:pt x="508914" y="102158"/>
                    <a:pt x="691604" y="162433"/>
                    <a:pt x="767880" y="247561"/>
                  </a:cubicBezTo>
                  <a:cubicBezTo>
                    <a:pt x="798056" y="282168"/>
                    <a:pt x="828015" y="316712"/>
                    <a:pt x="860704" y="351371"/>
                  </a:cubicBezTo>
                  <a:cubicBezTo>
                    <a:pt x="894525" y="386118"/>
                    <a:pt x="927202" y="420915"/>
                    <a:pt x="958723" y="455739"/>
                  </a:cubicBezTo>
                  <a:cubicBezTo>
                    <a:pt x="958723" y="455739"/>
                    <a:pt x="934555" y="454304"/>
                    <a:pt x="894918" y="449796"/>
                  </a:cubicBezTo>
                  <a:cubicBezTo>
                    <a:pt x="854812" y="445135"/>
                    <a:pt x="801116" y="438162"/>
                    <a:pt x="741147" y="426199"/>
                  </a:cubicBezTo>
                  <a:cubicBezTo>
                    <a:pt x="681228" y="415633"/>
                    <a:pt x="616115" y="393408"/>
                    <a:pt x="555041" y="368668"/>
                  </a:cubicBezTo>
                  <a:cubicBezTo>
                    <a:pt x="494386" y="340322"/>
                    <a:pt x="437756" y="307035"/>
                    <a:pt x="395681" y="263474"/>
                  </a:cubicBezTo>
                  <a:cubicBezTo>
                    <a:pt x="311112" y="177178"/>
                    <a:pt x="208953" y="116332"/>
                    <a:pt x="132233" y="70650"/>
                  </a:cubicBezTo>
                  <a:cubicBezTo>
                    <a:pt x="92964" y="49326"/>
                    <a:pt x="61239" y="29680"/>
                    <a:pt x="37109" y="18770"/>
                  </a:cubicBezTo>
                  <a:cubicBezTo>
                    <a:pt x="13856" y="7010"/>
                    <a:pt x="0" y="0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9" name="Shape 100"/>
            <p:cNvSpPr/>
            <p:nvPr/>
          </p:nvSpPr>
          <p:spPr>
            <a:xfrm>
              <a:off x="812310" y="2020203"/>
              <a:ext cx="1197826" cy="359372"/>
            </a:xfrm>
            <a:custGeom>
              <a:avLst/>
              <a:gdLst/>
              <a:ahLst/>
              <a:cxnLst/>
              <a:rect l="0" t="0" r="0" b="0"/>
              <a:pathLst>
                <a:path w="1197826" h="359372">
                  <a:moveTo>
                    <a:pt x="1197826" y="0"/>
                  </a:moveTo>
                  <a:cubicBezTo>
                    <a:pt x="1166596" y="35154"/>
                    <a:pt x="1136523" y="70294"/>
                    <a:pt x="1107592" y="105397"/>
                  </a:cubicBezTo>
                  <a:cubicBezTo>
                    <a:pt x="1077531" y="140653"/>
                    <a:pt x="1044765" y="176175"/>
                    <a:pt x="1012203" y="211544"/>
                  </a:cubicBezTo>
                  <a:cubicBezTo>
                    <a:pt x="931659" y="301549"/>
                    <a:pt x="703986" y="359372"/>
                    <a:pt x="444081" y="322046"/>
                  </a:cubicBezTo>
                  <a:cubicBezTo>
                    <a:pt x="296723" y="299389"/>
                    <a:pt x="147968" y="266078"/>
                    <a:pt x="0" y="216853"/>
                  </a:cubicBezTo>
                  <a:cubicBezTo>
                    <a:pt x="155715" y="182372"/>
                    <a:pt x="298247" y="133731"/>
                    <a:pt x="430454" y="72098"/>
                  </a:cubicBezTo>
                  <a:cubicBezTo>
                    <a:pt x="543318" y="21603"/>
                    <a:pt x="726681" y="1663"/>
                    <a:pt x="922553" y="2324"/>
                  </a:cubicBezTo>
                  <a:lnTo>
                    <a:pt x="119782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0" name="Shape 101"/>
            <p:cNvSpPr/>
            <p:nvPr/>
          </p:nvSpPr>
          <p:spPr>
            <a:xfrm>
              <a:off x="812304" y="2020206"/>
              <a:ext cx="1197839" cy="359372"/>
            </a:xfrm>
            <a:custGeom>
              <a:avLst/>
              <a:gdLst/>
              <a:ahLst/>
              <a:cxnLst/>
              <a:rect l="0" t="0" r="0" b="0"/>
              <a:pathLst>
                <a:path w="1197839" h="359372">
                  <a:moveTo>
                    <a:pt x="1197839" y="0"/>
                  </a:moveTo>
                  <a:cubicBezTo>
                    <a:pt x="1166609" y="35140"/>
                    <a:pt x="1136523" y="70294"/>
                    <a:pt x="1107593" y="105397"/>
                  </a:cubicBezTo>
                  <a:cubicBezTo>
                    <a:pt x="1077544" y="140653"/>
                    <a:pt x="1044778" y="176175"/>
                    <a:pt x="1012203" y="211544"/>
                  </a:cubicBezTo>
                  <a:cubicBezTo>
                    <a:pt x="931659" y="301549"/>
                    <a:pt x="703999" y="359372"/>
                    <a:pt x="444093" y="322046"/>
                  </a:cubicBezTo>
                  <a:cubicBezTo>
                    <a:pt x="296723" y="299389"/>
                    <a:pt x="147968" y="266078"/>
                    <a:pt x="0" y="216853"/>
                  </a:cubicBezTo>
                  <a:cubicBezTo>
                    <a:pt x="0" y="216853"/>
                    <a:pt x="5575" y="218249"/>
                    <a:pt x="15799" y="220828"/>
                  </a:cubicBezTo>
                  <a:cubicBezTo>
                    <a:pt x="26048" y="223241"/>
                    <a:pt x="40983" y="227102"/>
                    <a:pt x="59703" y="229679"/>
                  </a:cubicBezTo>
                  <a:cubicBezTo>
                    <a:pt x="97142" y="234785"/>
                    <a:pt x="149898" y="243942"/>
                    <a:pt x="209867" y="244145"/>
                  </a:cubicBezTo>
                  <a:cubicBezTo>
                    <a:pt x="330124" y="248297"/>
                    <a:pt x="478511" y="225768"/>
                    <a:pt x="592734" y="161303"/>
                  </a:cubicBezTo>
                  <a:cubicBezTo>
                    <a:pt x="649961" y="129565"/>
                    <a:pt x="716381" y="102895"/>
                    <a:pt x="783743" y="83833"/>
                  </a:cubicBezTo>
                  <a:cubicBezTo>
                    <a:pt x="851014" y="61125"/>
                    <a:pt x="919480" y="48463"/>
                    <a:pt x="980745" y="33655"/>
                  </a:cubicBezTo>
                  <a:cubicBezTo>
                    <a:pt x="1041946" y="20269"/>
                    <a:pt x="1096899" y="11366"/>
                    <a:pt x="1135177" y="6629"/>
                  </a:cubicBezTo>
                  <a:cubicBezTo>
                    <a:pt x="1173925" y="1701"/>
                    <a:pt x="1197839" y="0"/>
                    <a:pt x="119783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1" name="Shape 102"/>
            <p:cNvSpPr/>
            <p:nvPr/>
          </p:nvSpPr>
          <p:spPr>
            <a:xfrm>
              <a:off x="1763172" y="1623323"/>
              <a:ext cx="1076198" cy="515633"/>
            </a:xfrm>
            <a:custGeom>
              <a:avLst/>
              <a:gdLst/>
              <a:ahLst/>
              <a:cxnLst/>
              <a:rect l="0" t="0" r="0" b="0"/>
              <a:pathLst>
                <a:path w="1076198" h="515633">
                  <a:moveTo>
                    <a:pt x="298310" y="51"/>
                  </a:moveTo>
                  <a:cubicBezTo>
                    <a:pt x="335191" y="0"/>
                    <a:pt x="372961" y="3252"/>
                    <a:pt x="410235" y="4826"/>
                  </a:cubicBezTo>
                  <a:cubicBezTo>
                    <a:pt x="443116" y="6998"/>
                    <a:pt x="475158" y="8382"/>
                    <a:pt x="507060" y="13792"/>
                  </a:cubicBezTo>
                  <a:cubicBezTo>
                    <a:pt x="538925" y="19139"/>
                    <a:pt x="569988" y="25350"/>
                    <a:pt x="599910" y="32283"/>
                  </a:cubicBezTo>
                  <a:cubicBezTo>
                    <a:pt x="659575" y="44603"/>
                    <a:pt x="715658" y="67399"/>
                    <a:pt x="764438" y="88773"/>
                  </a:cubicBezTo>
                  <a:cubicBezTo>
                    <a:pt x="813308" y="109372"/>
                    <a:pt x="855472" y="138964"/>
                    <a:pt x="888809" y="164998"/>
                  </a:cubicBezTo>
                  <a:cubicBezTo>
                    <a:pt x="905497" y="178512"/>
                    <a:pt x="920039" y="191795"/>
                    <a:pt x="932205" y="205601"/>
                  </a:cubicBezTo>
                  <a:cubicBezTo>
                    <a:pt x="944296" y="220053"/>
                    <a:pt x="954075" y="234315"/>
                    <a:pt x="961377" y="248247"/>
                  </a:cubicBezTo>
                  <a:cubicBezTo>
                    <a:pt x="984631" y="293129"/>
                    <a:pt x="1006386" y="336029"/>
                    <a:pt x="1025474" y="381026"/>
                  </a:cubicBezTo>
                  <a:cubicBezTo>
                    <a:pt x="1044372" y="426644"/>
                    <a:pt x="1061263" y="471577"/>
                    <a:pt x="1076198" y="515633"/>
                  </a:cubicBezTo>
                  <a:cubicBezTo>
                    <a:pt x="990905" y="478892"/>
                    <a:pt x="903605" y="446316"/>
                    <a:pt x="813549" y="424066"/>
                  </a:cubicBezTo>
                  <a:cubicBezTo>
                    <a:pt x="623456" y="374244"/>
                    <a:pt x="446570" y="318402"/>
                    <a:pt x="346329" y="245897"/>
                  </a:cubicBezTo>
                  <a:cubicBezTo>
                    <a:pt x="287617" y="201473"/>
                    <a:pt x="227025" y="163906"/>
                    <a:pt x="163678" y="122784"/>
                  </a:cubicBezTo>
                  <a:cubicBezTo>
                    <a:pt x="129718" y="102642"/>
                    <a:pt x="106337" y="82690"/>
                    <a:pt x="78638" y="62662"/>
                  </a:cubicBezTo>
                  <a:lnTo>
                    <a:pt x="0" y="2705"/>
                  </a:lnTo>
                  <a:lnTo>
                    <a:pt x="187718" y="571"/>
                  </a:lnTo>
                  <a:lnTo>
                    <a:pt x="298310" y="51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2" name="Shape 103"/>
            <p:cNvSpPr/>
            <p:nvPr/>
          </p:nvSpPr>
          <p:spPr>
            <a:xfrm>
              <a:off x="1763165" y="1623328"/>
              <a:ext cx="1076198" cy="515633"/>
            </a:xfrm>
            <a:custGeom>
              <a:avLst/>
              <a:gdLst/>
              <a:ahLst/>
              <a:cxnLst/>
              <a:rect l="0" t="0" r="0" b="0"/>
              <a:pathLst>
                <a:path w="1076198" h="515633">
                  <a:moveTo>
                    <a:pt x="298323" y="51"/>
                  </a:moveTo>
                  <a:cubicBezTo>
                    <a:pt x="335204" y="0"/>
                    <a:pt x="372961" y="3252"/>
                    <a:pt x="410235" y="4826"/>
                  </a:cubicBezTo>
                  <a:cubicBezTo>
                    <a:pt x="443128" y="6998"/>
                    <a:pt x="475158" y="8369"/>
                    <a:pt x="507060" y="13792"/>
                  </a:cubicBezTo>
                  <a:cubicBezTo>
                    <a:pt x="538937" y="19139"/>
                    <a:pt x="569989" y="25336"/>
                    <a:pt x="599923" y="32283"/>
                  </a:cubicBezTo>
                  <a:cubicBezTo>
                    <a:pt x="659587" y="44603"/>
                    <a:pt x="715670" y="67399"/>
                    <a:pt x="764451" y="88760"/>
                  </a:cubicBezTo>
                  <a:cubicBezTo>
                    <a:pt x="813308" y="109360"/>
                    <a:pt x="855485" y="138951"/>
                    <a:pt x="888822" y="164986"/>
                  </a:cubicBezTo>
                  <a:cubicBezTo>
                    <a:pt x="905497" y="178512"/>
                    <a:pt x="920052" y="191795"/>
                    <a:pt x="932218" y="205601"/>
                  </a:cubicBezTo>
                  <a:cubicBezTo>
                    <a:pt x="944309" y="220040"/>
                    <a:pt x="954075" y="234303"/>
                    <a:pt x="961377" y="248247"/>
                  </a:cubicBezTo>
                  <a:cubicBezTo>
                    <a:pt x="984644" y="293129"/>
                    <a:pt x="1006386" y="336029"/>
                    <a:pt x="1025474" y="381026"/>
                  </a:cubicBezTo>
                  <a:cubicBezTo>
                    <a:pt x="1044384" y="426644"/>
                    <a:pt x="1061276" y="471577"/>
                    <a:pt x="1076198" y="515633"/>
                  </a:cubicBezTo>
                  <a:cubicBezTo>
                    <a:pt x="1076198" y="515633"/>
                    <a:pt x="1054430" y="504889"/>
                    <a:pt x="1019391" y="485242"/>
                  </a:cubicBezTo>
                  <a:cubicBezTo>
                    <a:pt x="984872" y="464007"/>
                    <a:pt x="934580" y="440893"/>
                    <a:pt x="879030" y="408775"/>
                  </a:cubicBezTo>
                  <a:cubicBezTo>
                    <a:pt x="766686" y="350076"/>
                    <a:pt x="625259" y="277165"/>
                    <a:pt x="524535" y="192113"/>
                  </a:cubicBezTo>
                  <a:cubicBezTo>
                    <a:pt x="424244" y="103556"/>
                    <a:pt x="282499" y="55220"/>
                    <a:pt x="168694" y="32296"/>
                  </a:cubicBezTo>
                  <a:cubicBezTo>
                    <a:pt x="142951" y="26899"/>
                    <a:pt x="118974" y="21869"/>
                    <a:pt x="97472" y="17361"/>
                  </a:cubicBezTo>
                  <a:cubicBezTo>
                    <a:pt x="77902" y="13450"/>
                    <a:pt x="60566" y="10503"/>
                    <a:pt x="46127" y="8331"/>
                  </a:cubicBezTo>
                  <a:cubicBezTo>
                    <a:pt x="17272" y="4001"/>
                    <a:pt x="0" y="2705"/>
                    <a:pt x="0" y="2705"/>
                  </a:cubicBezTo>
                  <a:lnTo>
                    <a:pt x="187719" y="572"/>
                  </a:lnTo>
                  <a:lnTo>
                    <a:pt x="298323" y="51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3" name="Shape 104"/>
            <p:cNvSpPr/>
            <p:nvPr/>
          </p:nvSpPr>
          <p:spPr>
            <a:xfrm>
              <a:off x="1759982" y="2061050"/>
              <a:ext cx="1062558" cy="321158"/>
            </a:xfrm>
            <a:custGeom>
              <a:avLst/>
              <a:gdLst/>
              <a:ahLst/>
              <a:cxnLst/>
              <a:rect l="0" t="0" r="0" b="0"/>
              <a:pathLst>
                <a:path w="1062558" h="321158">
                  <a:moveTo>
                    <a:pt x="600718" y="1461"/>
                  </a:moveTo>
                  <a:cubicBezTo>
                    <a:pt x="665728" y="0"/>
                    <a:pt x="735833" y="7386"/>
                    <a:pt x="806361" y="25832"/>
                  </a:cubicBezTo>
                  <a:cubicBezTo>
                    <a:pt x="894435" y="47562"/>
                    <a:pt x="979500" y="79388"/>
                    <a:pt x="1062558" y="115113"/>
                  </a:cubicBezTo>
                  <a:cubicBezTo>
                    <a:pt x="1019530" y="135128"/>
                    <a:pt x="978471" y="156020"/>
                    <a:pt x="939419" y="177585"/>
                  </a:cubicBezTo>
                  <a:cubicBezTo>
                    <a:pt x="900100" y="199734"/>
                    <a:pt x="861454" y="225120"/>
                    <a:pt x="825398" y="249568"/>
                  </a:cubicBezTo>
                  <a:cubicBezTo>
                    <a:pt x="814057" y="257328"/>
                    <a:pt x="801433" y="264173"/>
                    <a:pt x="787793" y="270079"/>
                  </a:cubicBezTo>
                  <a:cubicBezTo>
                    <a:pt x="773875" y="276568"/>
                    <a:pt x="758571" y="282753"/>
                    <a:pt x="742556" y="287820"/>
                  </a:cubicBezTo>
                  <a:cubicBezTo>
                    <a:pt x="710031" y="298882"/>
                    <a:pt x="675780" y="303073"/>
                    <a:pt x="636016" y="310287"/>
                  </a:cubicBezTo>
                  <a:cubicBezTo>
                    <a:pt x="596570" y="316865"/>
                    <a:pt x="556108" y="316980"/>
                    <a:pt x="510921" y="320231"/>
                  </a:cubicBezTo>
                  <a:cubicBezTo>
                    <a:pt x="488671" y="321158"/>
                    <a:pt x="465975" y="321146"/>
                    <a:pt x="442963" y="320155"/>
                  </a:cubicBezTo>
                  <a:cubicBezTo>
                    <a:pt x="419989" y="319075"/>
                    <a:pt x="395478" y="320053"/>
                    <a:pt x="371335" y="318389"/>
                  </a:cubicBezTo>
                  <a:cubicBezTo>
                    <a:pt x="343535" y="317348"/>
                    <a:pt x="316293" y="314465"/>
                    <a:pt x="288036" y="314668"/>
                  </a:cubicBezTo>
                  <a:lnTo>
                    <a:pt x="203174" y="315214"/>
                  </a:lnTo>
                  <a:lnTo>
                    <a:pt x="0" y="317437"/>
                  </a:lnTo>
                  <a:lnTo>
                    <a:pt x="92888" y="255245"/>
                  </a:lnTo>
                  <a:cubicBezTo>
                    <a:pt x="122390" y="234582"/>
                    <a:pt x="156184" y="213513"/>
                    <a:pt x="179400" y="193269"/>
                  </a:cubicBezTo>
                  <a:cubicBezTo>
                    <a:pt x="230391" y="153302"/>
                    <a:pt x="284302" y="109360"/>
                    <a:pt x="339750" y="72263"/>
                  </a:cubicBezTo>
                  <a:cubicBezTo>
                    <a:pt x="398170" y="30909"/>
                    <a:pt x="492369" y="3897"/>
                    <a:pt x="600718" y="1461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4" name="Shape 105"/>
            <p:cNvSpPr/>
            <p:nvPr/>
          </p:nvSpPr>
          <p:spPr>
            <a:xfrm>
              <a:off x="1759987" y="2129319"/>
              <a:ext cx="1062558" cy="252878"/>
            </a:xfrm>
            <a:custGeom>
              <a:avLst/>
              <a:gdLst/>
              <a:ahLst/>
              <a:cxnLst/>
              <a:rect l="0" t="0" r="0" b="0"/>
              <a:pathLst>
                <a:path w="1062558" h="252878">
                  <a:moveTo>
                    <a:pt x="758359" y="1565"/>
                  </a:moveTo>
                  <a:cubicBezTo>
                    <a:pt x="790593" y="0"/>
                    <a:pt x="822360" y="438"/>
                    <a:pt x="852513" y="2473"/>
                  </a:cubicBezTo>
                  <a:cubicBezTo>
                    <a:pt x="911708" y="9203"/>
                    <a:pt x="965848" y="16849"/>
                    <a:pt x="1002563" y="28774"/>
                  </a:cubicBezTo>
                  <a:cubicBezTo>
                    <a:pt x="1039914" y="39150"/>
                    <a:pt x="1062558" y="46847"/>
                    <a:pt x="1062558" y="46847"/>
                  </a:cubicBezTo>
                  <a:cubicBezTo>
                    <a:pt x="1019530" y="66862"/>
                    <a:pt x="978459" y="87753"/>
                    <a:pt x="939406" y="109317"/>
                  </a:cubicBezTo>
                  <a:cubicBezTo>
                    <a:pt x="900100" y="131466"/>
                    <a:pt x="861454" y="156854"/>
                    <a:pt x="825398" y="181301"/>
                  </a:cubicBezTo>
                  <a:cubicBezTo>
                    <a:pt x="814045" y="189061"/>
                    <a:pt x="801433" y="195907"/>
                    <a:pt x="787793" y="201812"/>
                  </a:cubicBezTo>
                  <a:cubicBezTo>
                    <a:pt x="773862" y="208301"/>
                    <a:pt x="758571" y="214486"/>
                    <a:pt x="742543" y="219541"/>
                  </a:cubicBezTo>
                  <a:cubicBezTo>
                    <a:pt x="710031" y="230615"/>
                    <a:pt x="675767" y="234807"/>
                    <a:pt x="636016" y="242020"/>
                  </a:cubicBezTo>
                  <a:cubicBezTo>
                    <a:pt x="596557" y="248599"/>
                    <a:pt x="556108" y="248700"/>
                    <a:pt x="510921" y="251964"/>
                  </a:cubicBezTo>
                  <a:cubicBezTo>
                    <a:pt x="488658" y="252878"/>
                    <a:pt x="465975" y="252878"/>
                    <a:pt x="442950" y="251875"/>
                  </a:cubicBezTo>
                  <a:cubicBezTo>
                    <a:pt x="419989" y="250796"/>
                    <a:pt x="395465" y="251786"/>
                    <a:pt x="371335" y="250123"/>
                  </a:cubicBezTo>
                  <a:cubicBezTo>
                    <a:pt x="343522" y="249081"/>
                    <a:pt x="316294" y="246198"/>
                    <a:pt x="288023" y="246401"/>
                  </a:cubicBezTo>
                  <a:lnTo>
                    <a:pt x="203162" y="246948"/>
                  </a:lnTo>
                  <a:lnTo>
                    <a:pt x="0" y="249170"/>
                  </a:lnTo>
                  <a:cubicBezTo>
                    <a:pt x="0" y="249170"/>
                    <a:pt x="20980" y="247367"/>
                    <a:pt x="55740" y="242211"/>
                  </a:cubicBezTo>
                  <a:cubicBezTo>
                    <a:pt x="73127" y="239619"/>
                    <a:pt x="93942" y="236191"/>
                    <a:pt x="117259" y="231708"/>
                  </a:cubicBezTo>
                  <a:cubicBezTo>
                    <a:pt x="128854" y="229346"/>
                    <a:pt x="141135" y="226831"/>
                    <a:pt x="153975" y="224202"/>
                  </a:cubicBezTo>
                  <a:cubicBezTo>
                    <a:pt x="166789" y="221421"/>
                    <a:pt x="175654" y="218652"/>
                    <a:pt x="187325" y="215401"/>
                  </a:cubicBezTo>
                  <a:cubicBezTo>
                    <a:pt x="276453" y="188350"/>
                    <a:pt x="388048" y="146249"/>
                    <a:pt x="486575" y="80628"/>
                  </a:cubicBezTo>
                  <a:cubicBezTo>
                    <a:pt x="560746" y="28974"/>
                    <a:pt x="661656" y="6260"/>
                    <a:pt x="758359" y="1565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5" name="Shape 106"/>
            <p:cNvSpPr/>
            <p:nvPr/>
          </p:nvSpPr>
          <p:spPr>
            <a:xfrm>
              <a:off x="2698226" y="1711255"/>
              <a:ext cx="827684" cy="987222"/>
            </a:xfrm>
            <a:custGeom>
              <a:avLst/>
              <a:gdLst/>
              <a:ahLst/>
              <a:cxnLst/>
              <a:rect l="0" t="0" r="0" b="0"/>
              <a:pathLst>
                <a:path w="827684" h="987222">
                  <a:moveTo>
                    <a:pt x="0" y="0"/>
                  </a:moveTo>
                  <a:cubicBezTo>
                    <a:pt x="152146" y="43091"/>
                    <a:pt x="303771" y="103201"/>
                    <a:pt x="446964" y="185420"/>
                  </a:cubicBezTo>
                  <a:cubicBezTo>
                    <a:pt x="573608" y="256146"/>
                    <a:pt x="674954" y="356578"/>
                    <a:pt x="739166" y="451041"/>
                  </a:cubicBezTo>
                  <a:cubicBezTo>
                    <a:pt x="755041" y="475044"/>
                    <a:pt x="769252" y="498234"/>
                    <a:pt x="781101" y="520840"/>
                  </a:cubicBezTo>
                  <a:cubicBezTo>
                    <a:pt x="792163" y="544182"/>
                    <a:pt x="801319" y="566547"/>
                    <a:pt x="808495" y="587667"/>
                  </a:cubicBezTo>
                  <a:cubicBezTo>
                    <a:pt x="823468" y="629450"/>
                    <a:pt x="827684" y="668338"/>
                    <a:pt x="824903" y="699833"/>
                  </a:cubicBezTo>
                  <a:cubicBezTo>
                    <a:pt x="820928" y="749833"/>
                    <a:pt x="813333" y="799338"/>
                    <a:pt x="803770" y="847433"/>
                  </a:cubicBezTo>
                  <a:cubicBezTo>
                    <a:pt x="795198" y="894880"/>
                    <a:pt x="782422" y="942163"/>
                    <a:pt x="769074" y="987222"/>
                  </a:cubicBezTo>
                  <a:cubicBezTo>
                    <a:pt x="722071" y="907009"/>
                    <a:pt x="666000" y="832079"/>
                    <a:pt x="603568" y="763130"/>
                  </a:cubicBezTo>
                  <a:cubicBezTo>
                    <a:pt x="473532" y="614414"/>
                    <a:pt x="341185" y="483413"/>
                    <a:pt x="279438" y="371666"/>
                  </a:cubicBezTo>
                  <a:cubicBezTo>
                    <a:pt x="208038" y="239167"/>
                    <a:pt x="111392" y="117348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6" name="Shape 107"/>
            <p:cNvSpPr/>
            <p:nvPr/>
          </p:nvSpPr>
          <p:spPr>
            <a:xfrm>
              <a:off x="2698234" y="1711251"/>
              <a:ext cx="827684" cy="987222"/>
            </a:xfrm>
            <a:custGeom>
              <a:avLst/>
              <a:gdLst/>
              <a:ahLst/>
              <a:cxnLst/>
              <a:rect l="0" t="0" r="0" b="0"/>
              <a:pathLst>
                <a:path w="827684" h="987222">
                  <a:moveTo>
                    <a:pt x="0" y="0"/>
                  </a:moveTo>
                  <a:cubicBezTo>
                    <a:pt x="152133" y="43091"/>
                    <a:pt x="303771" y="103201"/>
                    <a:pt x="446951" y="185420"/>
                  </a:cubicBezTo>
                  <a:cubicBezTo>
                    <a:pt x="573608" y="256134"/>
                    <a:pt x="674942" y="356578"/>
                    <a:pt x="739153" y="451041"/>
                  </a:cubicBezTo>
                  <a:cubicBezTo>
                    <a:pt x="755028" y="475044"/>
                    <a:pt x="769239" y="498234"/>
                    <a:pt x="781100" y="520853"/>
                  </a:cubicBezTo>
                  <a:cubicBezTo>
                    <a:pt x="792163" y="544182"/>
                    <a:pt x="801319" y="566547"/>
                    <a:pt x="808482" y="587667"/>
                  </a:cubicBezTo>
                  <a:cubicBezTo>
                    <a:pt x="823468" y="629450"/>
                    <a:pt x="827684" y="668338"/>
                    <a:pt x="824890" y="699833"/>
                  </a:cubicBezTo>
                  <a:cubicBezTo>
                    <a:pt x="820915" y="749833"/>
                    <a:pt x="813333" y="799338"/>
                    <a:pt x="803770" y="847433"/>
                  </a:cubicBezTo>
                  <a:cubicBezTo>
                    <a:pt x="795185" y="894893"/>
                    <a:pt x="782409" y="942163"/>
                    <a:pt x="769061" y="987222"/>
                  </a:cubicBezTo>
                  <a:cubicBezTo>
                    <a:pt x="769061" y="987222"/>
                    <a:pt x="757885" y="965594"/>
                    <a:pt x="740575" y="929259"/>
                  </a:cubicBezTo>
                  <a:cubicBezTo>
                    <a:pt x="731126" y="911581"/>
                    <a:pt x="720077" y="890245"/>
                    <a:pt x="708113" y="865899"/>
                  </a:cubicBezTo>
                  <a:cubicBezTo>
                    <a:pt x="696227" y="841502"/>
                    <a:pt x="680872" y="815937"/>
                    <a:pt x="666458" y="787083"/>
                  </a:cubicBezTo>
                  <a:cubicBezTo>
                    <a:pt x="607060" y="673291"/>
                    <a:pt x="521653" y="536766"/>
                    <a:pt x="469278" y="410032"/>
                  </a:cubicBezTo>
                  <a:cubicBezTo>
                    <a:pt x="419074" y="282245"/>
                    <a:pt x="301752" y="165151"/>
                    <a:pt x="195085" y="99111"/>
                  </a:cubicBezTo>
                  <a:cubicBezTo>
                    <a:pt x="168834" y="80759"/>
                    <a:pt x="143294" y="66167"/>
                    <a:pt x="119862" y="54420"/>
                  </a:cubicBezTo>
                  <a:cubicBezTo>
                    <a:pt x="96482" y="42228"/>
                    <a:pt x="75324" y="31928"/>
                    <a:pt x="57556" y="23597"/>
                  </a:cubicBezTo>
                  <a:cubicBezTo>
                    <a:pt x="22022" y="6286"/>
                    <a:pt x="0" y="0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7" name="Shape 108"/>
            <p:cNvSpPr/>
            <p:nvPr/>
          </p:nvSpPr>
          <p:spPr>
            <a:xfrm>
              <a:off x="2496173" y="2311975"/>
              <a:ext cx="936079" cy="407448"/>
            </a:xfrm>
            <a:custGeom>
              <a:avLst/>
              <a:gdLst/>
              <a:ahLst/>
              <a:cxnLst/>
              <a:rect l="0" t="0" r="0" b="0"/>
              <a:pathLst>
                <a:path w="936079" h="407448">
                  <a:moveTo>
                    <a:pt x="401546" y="180"/>
                  </a:moveTo>
                  <a:cubicBezTo>
                    <a:pt x="416954" y="359"/>
                    <a:pt x="433115" y="1848"/>
                    <a:pt x="450304" y="4007"/>
                  </a:cubicBezTo>
                  <a:cubicBezTo>
                    <a:pt x="485127" y="7690"/>
                    <a:pt x="520763" y="19031"/>
                    <a:pt x="558431" y="34119"/>
                  </a:cubicBezTo>
                  <a:cubicBezTo>
                    <a:pt x="577634" y="41167"/>
                    <a:pt x="596405" y="50374"/>
                    <a:pt x="614781" y="61347"/>
                  </a:cubicBezTo>
                  <a:cubicBezTo>
                    <a:pt x="633374" y="72054"/>
                    <a:pt x="652513" y="83369"/>
                    <a:pt x="671221" y="96107"/>
                  </a:cubicBezTo>
                  <a:cubicBezTo>
                    <a:pt x="706894" y="123514"/>
                    <a:pt x="743979" y="153245"/>
                    <a:pt x="775322" y="189783"/>
                  </a:cubicBezTo>
                  <a:cubicBezTo>
                    <a:pt x="835901" y="256687"/>
                    <a:pt x="890359" y="329394"/>
                    <a:pt x="936079" y="407448"/>
                  </a:cubicBezTo>
                  <a:cubicBezTo>
                    <a:pt x="889838" y="399066"/>
                    <a:pt x="845299" y="392182"/>
                    <a:pt x="799465" y="389071"/>
                  </a:cubicBezTo>
                  <a:cubicBezTo>
                    <a:pt x="754583" y="385249"/>
                    <a:pt x="710501" y="383737"/>
                    <a:pt x="666268" y="385515"/>
                  </a:cubicBezTo>
                  <a:cubicBezTo>
                    <a:pt x="638823" y="386429"/>
                    <a:pt x="610108" y="381109"/>
                    <a:pt x="578358" y="373971"/>
                  </a:cubicBezTo>
                  <a:cubicBezTo>
                    <a:pt x="562775" y="370136"/>
                    <a:pt x="547065" y="365182"/>
                    <a:pt x="531419" y="359201"/>
                  </a:cubicBezTo>
                  <a:cubicBezTo>
                    <a:pt x="515023" y="353994"/>
                    <a:pt x="498272" y="348190"/>
                    <a:pt x="481889" y="341179"/>
                  </a:cubicBezTo>
                  <a:cubicBezTo>
                    <a:pt x="414935" y="314535"/>
                    <a:pt x="346989" y="277209"/>
                    <a:pt x="273380" y="236710"/>
                  </a:cubicBezTo>
                  <a:cubicBezTo>
                    <a:pt x="190436" y="189173"/>
                    <a:pt x="98361" y="152216"/>
                    <a:pt x="0" y="124085"/>
                  </a:cubicBezTo>
                  <a:cubicBezTo>
                    <a:pt x="107455" y="71546"/>
                    <a:pt x="228308" y="25547"/>
                    <a:pt x="357302" y="4211"/>
                  </a:cubicBezTo>
                  <a:cubicBezTo>
                    <a:pt x="371482" y="1130"/>
                    <a:pt x="386137" y="0"/>
                    <a:pt x="401546" y="18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8" name="Shape 109"/>
            <p:cNvSpPr/>
            <p:nvPr/>
          </p:nvSpPr>
          <p:spPr>
            <a:xfrm>
              <a:off x="2496174" y="2431033"/>
              <a:ext cx="936079" cy="288392"/>
            </a:xfrm>
            <a:custGeom>
              <a:avLst/>
              <a:gdLst/>
              <a:ahLst/>
              <a:cxnLst/>
              <a:rect l="0" t="0" r="0" b="0"/>
              <a:pathLst>
                <a:path w="936079" h="288392">
                  <a:moveTo>
                    <a:pt x="0" y="5029"/>
                  </a:moveTo>
                  <a:cubicBezTo>
                    <a:pt x="0" y="5029"/>
                    <a:pt x="15570" y="6376"/>
                    <a:pt x="40043" y="10363"/>
                  </a:cubicBezTo>
                  <a:cubicBezTo>
                    <a:pt x="52476" y="12078"/>
                    <a:pt x="67551" y="13767"/>
                    <a:pt x="84887" y="15062"/>
                  </a:cubicBezTo>
                  <a:cubicBezTo>
                    <a:pt x="102476" y="15989"/>
                    <a:pt x="121806" y="17335"/>
                    <a:pt x="141999" y="19621"/>
                  </a:cubicBezTo>
                  <a:cubicBezTo>
                    <a:pt x="226517" y="23076"/>
                    <a:pt x="331064" y="31077"/>
                    <a:pt x="445478" y="16307"/>
                  </a:cubicBezTo>
                  <a:cubicBezTo>
                    <a:pt x="560019" y="0"/>
                    <a:pt x="695338" y="58712"/>
                    <a:pt x="788441" y="133693"/>
                  </a:cubicBezTo>
                  <a:cubicBezTo>
                    <a:pt x="811162" y="152692"/>
                    <a:pt x="833615" y="170586"/>
                    <a:pt x="851421" y="189026"/>
                  </a:cubicBezTo>
                  <a:cubicBezTo>
                    <a:pt x="869302" y="207391"/>
                    <a:pt x="885038" y="224383"/>
                    <a:pt x="898029" y="238823"/>
                  </a:cubicBezTo>
                  <a:cubicBezTo>
                    <a:pt x="922477" y="268808"/>
                    <a:pt x="936079" y="288392"/>
                    <a:pt x="936079" y="288392"/>
                  </a:cubicBezTo>
                  <a:cubicBezTo>
                    <a:pt x="889838" y="280009"/>
                    <a:pt x="845287" y="273126"/>
                    <a:pt x="799465" y="270015"/>
                  </a:cubicBezTo>
                  <a:cubicBezTo>
                    <a:pt x="754583" y="266192"/>
                    <a:pt x="710501" y="264681"/>
                    <a:pt x="666268" y="266459"/>
                  </a:cubicBezTo>
                  <a:cubicBezTo>
                    <a:pt x="638823" y="267373"/>
                    <a:pt x="610108" y="262051"/>
                    <a:pt x="578358" y="254915"/>
                  </a:cubicBezTo>
                  <a:cubicBezTo>
                    <a:pt x="562775" y="251066"/>
                    <a:pt x="547065" y="246126"/>
                    <a:pt x="531419" y="240144"/>
                  </a:cubicBezTo>
                  <a:cubicBezTo>
                    <a:pt x="515023" y="234938"/>
                    <a:pt x="498272" y="229133"/>
                    <a:pt x="481889" y="222123"/>
                  </a:cubicBezTo>
                  <a:cubicBezTo>
                    <a:pt x="414934" y="195466"/>
                    <a:pt x="346989" y="158153"/>
                    <a:pt x="273380" y="117640"/>
                  </a:cubicBezTo>
                  <a:cubicBezTo>
                    <a:pt x="190436" y="70117"/>
                    <a:pt x="98361" y="33160"/>
                    <a:pt x="0" y="5029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9" name="Shape 110"/>
            <p:cNvSpPr/>
            <p:nvPr/>
          </p:nvSpPr>
          <p:spPr>
            <a:xfrm>
              <a:off x="3583627" y="2255499"/>
              <a:ext cx="366649" cy="1248410"/>
            </a:xfrm>
            <a:custGeom>
              <a:avLst/>
              <a:gdLst/>
              <a:ahLst/>
              <a:cxnLst/>
              <a:rect l="0" t="0" r="0" b="0"/>
              <a:pathLst>
                <a:path w="366649" h="1248410">
                  <a:moveTo>
                    <a:pt x="0" y="0"/>
                  </a:moveTo>
                  <a:cubicBezTo>
                    <a:pt x="110236" y="124905"/>
                    <a:pt x="200127" y="264744"/>
                    <a:pt x="269722" y="410311"/>
                  </a:cubicBezTo>
                  <a:cubicBezTo>
                    <a:pt x="331470" y="538188"/>
                    <a:pt x="360629" y="669251"/>
                    <a:pt x="363538" y="778408"/>
                  </a:cubicBezTo>
                  <a:cubicBezTo>
                    <a:pt x="366649" y="887908"/>
                    <a:pt x="344246" y="975817"/>
                    <a:pt x="307949" y="1026198"/>
                  </a:cubicBezTo>
                  <a:cubicBezTo>
                    <a:pt x="249390" y="1106894"/>
                    <a:pt x="186614" y="1181684"/>
                    <a:pt x="117805" y="1248410"/>
                  </a:cubicBezTo>
                  <a:cubicBezTo>
                    <a:pt x="115951" y="1153896"/>
                    <a:pt x="103150" y="1062596"/>
                    <a:pt x="84899" y="971435"/>
                  </a:cubicBezTo>
                  <a:cubicBezTo>
                    <a:pt x="46724" y="778484"/>
                    <a:pt x="15608" y="595896"/>
                    <a:pt x="26695" y="469862"/>
                  </a:cubicBezTo>
                  <a:cubicBezTo>
                    <a:pt x="41491" y="322300"/>
                    <a:pt x="35014" y="163626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0" name="Shape 111"/>
            <p:cNvSpPr/>
            <p:nvPr/>
          </p:nvSpPr>
          <p:spPr>
            <a:xfrm>
              <a:off x="3583616" y="2255501"/>
              <a:ext cx="366649" cy="1248410"/>
            </a:xfrm>
            <a:custGeom>
              <a:avLst/>
              <a:gdLst/>
              <a:ahLst/>
              <a:cxnLst/>
              <a:rect l="0" t="0" r="0" b="0"/>
              <a:pathLst>
                <a:path w="366649" h="1248410">
                  <a:moveTo>
                    <a:pt x="0" y="0"/>
                  </a:moveTo>
                  <a:cubicBezTo>
                    <a:pt x="110248" y="124905"/>
                    <a:pt x="200139" y="264744"/>
                    <a:pt x="269735" y="410311"/>
                  </a:cubicBezTo>
                  <a:cubicBezTo>
                    <a:pt x="331483" y="538188"/>
                    <a:pt x="360642" y="669252"/>
                    <a:pt x="363538" y="778408"/>
                  </a:cubicBezTo>
                  <a:cubicBezTo>
                    <a:pt x="366649" y="887895"/>
                    <a:pt x="344259" y="975817"/>
                    <a:pt x="307949" y="1026198"/>
                  </a:cubicBezTo>
                  <a:cubicBezTo>
                    <a:pt x="249403" y="1106894"/>
                    <a:pt x="186627" y="1181685"/>
                    <a:pt x="117818" y="1248410"/>
                  </a:cubicBezTo>
                  <a:cubicBezTo>
                    <a:pt x="117818" y="1248410"/>
                    <a:pt x="119088" y="1223696"/>
                    <a:pt x="121171" y="1183196"/>
                  </a:cubicBezTo>
                  <a:cubicBezTo>
                    <a:pt x="122606" y="1142848"/>
                    <a:pt x="124575" y="1086841"/>
                    <a:pt x="126809" y="1023569"/>
                  </a:cubicBezTo>
                  <a:cubicBezTo>
                    <a:pt x="131750" y="896341"/>
                    <a:pt x="133134" y="738201"/>
                    <a:pt x="161595" y="605892"/>
                  </a:cubicBezTo>
                  <a:cubicBezTo>
                    <a:pt x="192481" y="473583"/>
                    <a:pt x="161620" y="315316"/>
                    <a:pt x="111493" y="196812"/>
                  </a:cubicBezTo>
                  <a:cubicBezTo>
                    <a:pt x="98755" y="167360"/>
                    <a:pt x="85903" y="139929"/>
                    <a:pt x="73584" y="115570"/>
                  </a:cubicBezTo>
                  <a:cubicBezTo>
                    <a:pt x="60198" y="91808"/>
                    <a:pt x="47625" y="70930"/>
                    <a:pt x="36868" y="53696"/>
                  </a:cubicBezTo>
                  <a:cubicBezTo>
                    <a:pt x="15786" y="18835"/>
                    <a:pt x="0" y="0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1" name="Shape 112"/>
            <p:cNvSpPr/>
            <p:nvPr/>
          </p:nvSpPr>
          <p:spPr>
            <a:xfrm>
              <a:off x="3017602" y="2751312"/>
              <a:ext cx="643001" cy="752373"/>
            </a:xfrm>
            <a:custGeom>
              <a:avLst/>
              <a:gdLst/>
              <a:ahLst/>
              <a:cxnLst/>
              <a:rect l="0" t="0" r="0" b="0"/>
              <a:pathLst>
                <a:path w="643001" h="752373">
                  <a:moveTo>
                    <a:pt x="0" y="0"/>
                  </a:moveTo>
                  <a:cubicBezTo>
                    <a:pt x="115621" y="8496"/>
                    <a:pt x="237795" y="40831"/>
                    <a:pt x="358293" y="96038"/>
                  </a:cubicBezTo>
                  <a:cubicBezTo>
                    <a:pt x="461023" y="140703"/>
                    <a:pt x="573253" y="292888"/>
                    <a:pt x="610921" y="483768"/>
                  </a:cubicBezTo>
                  <a:cubicBezTo>
                    <a:pt x="628752" y="572288"/>
                    <a:pt x="641274" y="663448"/>
                    <a:pt x="643001" y="752373"/>
                  </a:cubicBezTo>
                  <a:cubicBezTo>
                    <a:pt x="571919" y="693610"/>
                    <a:pt x="495948" y="643280"/>
                    <a:pt x="418681" y="599936"/>
                  </a:cubicBezTo>
                  <a:cubicBezTo>
                    <a:pt x="321678" y="544284"/>
                    <a:pt x="233832" y="395808"/>
                    <a:pt x="157899" y="241160"/>
                  </a:cubicBezTo>
                  <a:cubicBezTo>
                    <a:pt x="115227" y="151612"/>
                    <a:pt x="62459" y="70409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2" name="Shape 113"/>
            <p:cNvSpPr/>
            <p:nvPr/>
          </p:nvSpPr>
          <p:spPr>
            <a:xfrm>
              <a:off x="3017600" y="2751306"/>
              <a:ext cx="643001" cy="752386"/>
            </a:xfrm>
            <a:custGeom>
              <a:avLst/>
              <a:gdLst/>
              <a:ahLst/>
              <a:cxnLst/>
              <a:rect l="0" t="0" r="0" b="0"/>
              <a:pathLst>
                <a:path w="643001" h="752386">
                  <a:moveTo>
                    <a:pt x="0" y="0"/>
                  </a:moveTo>
                  <a:cubicBezTo>
                    <a:pt x="0" y="0"/>
                    <a:pt x="10884" y="8674"/>
                    <a:pt x="28563" y="24333"/>
                  </a:cubicBezTo>
                  <a:cubicBezTo>
                    <a:pt x="37630" y="31991"/>
                    <a:pt x="48844" y="40945"/>
                    <a:pt x="62179" y="50749"/>
                  </a:cubicBezTo>
                  <a:cubicBezTo>
                    <a:pt x="74613" y="61405"/>
                    <a:pt x="88900" y="73127"/>
                    <a:pt x="105284" y="85255"/>
                  </a:cubicBezTo>
                  <a:cubicBezTo>
                    <a:pt x="169494" y="134633"/>
                    <a:pt x="255663" y="202006"/>
                    <a:pt x="358902" y="256286"/>
                  </a:cubicBezTo>
                  <a:cubicBezTo>
                    <a:pt x="463524" y="309029"/>
                    <a:pt x="546456" y="433083"/>
                    <a:pt x="590271" y="545173"/>
                  </a:cubicBezTo>
                  <a:cubicBezTo>
                    <a:pt x="612699" y="601040"/>
                    <a:pt x="626402" y="653338"/>
                    <a:pt x="633921" y="691287"/>
                  </a:cubicBezTo>
                  <a:cubicBezTo>
                    <a:pt x="637654" y="710273"/>
                    <a:pt x="639966" y="725665"/>
                    <a:pt x="641312" y="736270"/>
                  </a:cubicBezTo>
                  <a:cubicBezTo>
                    <a:pt x="642404" y="746658"/>
                    <a:pt x="643001" y="752386"/>
                    <a:pt x="643001" y="752386"/>
                  </a:cubicBezTo>
                  <a:cubicBezTo>
                    <a:pt x="571919" y="693623"/>
                    <a:pt x="495948" y="643293"/>
                    <a:pt x="418681" y="599948"/>
                  </a:cubicBezTo>
                  <a:cubicBezTo>
                    <a:pt x="321678" y="544296"/>
                    <a:pt x="233832" y="395808"/>
                    <a:pt x="157899" y="241173"/>
                  </a:cubicBezTo>
                  <a:cubicBezTo>
                    <a:pt x="115227" y="151625"/>
                    <a:pt x="62459" y="70409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3" name="Shape 114"/>
            <p:cNvSpPr/>
            <p:nvPr/>
          </p:nvSpPr>
          <p:spPr>
            <a:xfrm>
              <a:off x="259936" y="1434607"/>
              <a:ext cx="1050010" cy="616077"/>
            </a:xfrm>
            <a:custGeom>
              <a:avLst/>
              <a:gdLst/>
              <a:ahLst/>
              <a:cxnLst/>
              <a:rect l="0" t="0" r="0" b="0"/>
              <a:pathLst>
                <a:path w="1050010" h="616077">
                  <a:moveTo>
                    <a:pt x="0" y="0"/>
                  </a:moveTo>
                  <a:lnTo>
                    <a:pt x="62928" y="24423"/>
                  </a:lnTo>
                  <a:cubicBezTo>
                    <a:pt x="131089" y="47994"/>
                    <a:pt x="204622" y="80988"/>
                    <a:pt x="283286" y="116752"/>
                  </a:cubicBezTo>
                  <a:cubicBezTo>
                    <a:pt x="361315" y="152057"/>
                    <a:pt x="446481" y="190577"/>
                    <a:pt x="534695" y="230505"/>
                  </a:cubicBezTo>
                  <a:cubicBezTo>
                    <a:pt x="562699" y="244158"/>
                    <a:pt x="592010" y="255550"/>
                    <a:pt x="621462" y="266650"/>
                  </a:cubicBezTo>
                  <a:cubicBezTo>
                    <a:pt x="650380" y="278702"/>
                    <a:pt x="680606" y="288240"/>
                    <a:pt x="710781" y="297765"/>
                  </a:cubicBezTo>
                  <a:cubicBezTo>
                    <a:pt x="743420" y="309131"/>
                    <a:pt x="775310" y="321272"/>
                    <a:pt x="803249" y="335674"/>
                  </a:cubicBezTo>
                  <a:cubicBezTo>
                    <a:pt x="830974" y="350533"/>
                    <a:pt x="854939" y="367208"/>
                    <a:pt x="872972" y="383426"/>
                  </a:cubicBezTo>
                  <a:cubicBezTo>
                    <a:pt x="900646" y="408953"/>
                    <a:pt x="928789" y="436309"/>
                    <a:pt x="958507" y="460972"/>
                  </a:cubicBezTo>
                  <a:lnTo>
                    <a:pt x="1050010" y="535191"/>
                  </a:lnTo>
                  <a:lnTo>
                    <a:pt x="936752" y="574091"/>
                  </a:lnTo>
                  <a:cubicBezTo>
                    <a:pt x="898233" y="586829"/>
                    <a:pt x="859307" y="596443"/>
                    <a:pt x="819277" y="607441"/>
                  </a:cubicBezTo>
                  <a:cubicBezTo>
                    <a:pt x="793381" y="614858"/>
                    <a:pt x="760959" y="616077"/>
                    <a:pt x="725208" y="612318"/>
                  </a:cubicBezTo>
                  <a:cubicBezTo>
                    <a:pt x="689394" y="609054"/>
                    <a:pt x="650240" y="601244"/>
                    <a:pt x="612089" y="586436"/>
                  </a:cubicBezTo>
                  <a:cubicBezTo>
                    <a:pt x="577088" y="573837"/>
                    <a:pt x="542175" y="561125"/>
                    <a:pt x="508012" y="545503"/>
                  </a:cubicBezTo>
                  <a:cubicBezTo>
                    <a:pt x="473583" y="530924"/>
                    <a:pt x="439344" y="515900"/>
                    <a:pt x="406019" y="498196"/>
                  </a:cubicBezTo>
                  <a:cubicBezTo>
                    <a:pt x="301955" y="445961"/>
                    <a:pt x="210007" y="376454"/>
                    <a:pt x="143142" y="298907"/>
                  </a:cubicBezTo>
                  <a:cubicBezTo>
                    <a:pt x="75768" y="221780"/>
                    <a:pt x="32842" y="139409"/>
                    <a:pt x="14541" y="67361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4" name="Shape 115"/>
            <p:cNvSpPr/>
            <p:nvPr/>
          </p:nvSpPr>
          <p:spPr>
            <a:xfrm>
              <a:off x="397236" y="1548501"/>
              <a:ext cx="912711" cy="502183"/>
            </a:xfrm>
            <a:custGeom>
              <a:avLst/>
              <a:gdLst/>
              <a:ahLst/>
              <a:cxnLst/>
              <a:rect l="0" t="0" r="0" b="0"/>
              <a:pathLst>
                <a:path w="912711" h="502183">
                  <a:moveTo>
                    <a:pt x="138950" y="0"/>
                  </a:moveTo>
                  <a:cubicBezTo>
                    <a:pt x="218922" y="36081"/>
                    <a:pt x="306501" y="75603"/>
                    <a:pt x="397396" y="116611"/>
                  </a:cubicBezTo>
                  <a:cubicBezTo>
                    <a:pt x="425399" y="130264"/>
                    <a:pt x="454711" y="141656"/>
                    <a:pt x="484162" y="152756"/>
                  </a:cubicBezTo>
                  <a:cubicBezTo>
                    <a:pt x="513080" y="164808"/>
                    <a:pt x="543306" y="174346"/>
                    <a:pt x="573481" y="183871"/>
                  </a:cubicBezTo>
                  <a:cubicBezTo>
                    <a:pt x="606120" y="195237"/>
                    <a:pt x="638010" y="207378"/>
                    <a:pt x="665950" y="221780"/>
                  </a:cubicBezTo>
                  <a:cubicBezTo>
                    <a:pt x="693674" y="236639"/>
                    <a:pt x="717639" y="253314"/>
                    <a:pt x="735673" y="269532"/>
                  </a:cubicBezTo>
                  <a:cubicBezTo>
                    <a:pt x="763346" y="295060"/>
                    <a:pt x="791489" y="322415"/>
                    <a:pt x="821207" y="347078"/>
                  </a:cubicBezTo>
                  <a:lnTo>
                    <a:pt x="912711" y="421298"/>
                  </a:lnTo>
                  <a:lnTo>
                    <a:pt x="799452" y="460198"/>
                  </a:lnTo>
                  <a:cubicBezTo>
                    <a:pt x="760933" y="472935"/>
                    <a:pt x="722008" y="482550"/>
                    <a:pt x="681977" y="493547"/>
                  </a:cubicBezTo>
                  <a:cubicBezTo>
                    <a:pt x="656082" y="500964"/>
                    <a:pt x="623659" y="502183"/>
                    <a:pt x="587908" y="498425"/>
                  </a:cubicBezTo>
                  <a:cubicBezTo>
                    <a:pt x="552094" y="495160"/>
                    <a:pt x="512940" y="487350"/>
                    <a:pt x="474789" y="472542"/>
                  </a:cubicBezTo>
                  <a:cubicBezTo>
                    <a:pt x="439788" y="459943"/>
                    <a:pt x="404876" y="447231"/>
                    <a:pt x="370713" y="431609"/>
                  </a:cubicBezTo>
                  <a:cubicBezTo>
                    <a:pt x="336283" y="417030"/>
                    <a:pt x="302044" y="402006"/>
                    <a:pt x="268719" y="384302"/>
                  </a:cubicBezTo>
                  <a:cubicBezTo>
                    <a:pt x="161468" y="330721"/>
                    <a:pt x="67843" y="257861"/>
                    <a:pt x="0" y="178435"/>
                  </a:cubicBezTo>
                  <a:cubicBezTo>
                    <a:pt x="28168" y="201028"/>
                    <a:pt x="55905" y="225628"/>
                    <a:pt x="87198" y="245847"/>
                  </a:cubicBezTo>
                  <a:cubicBezTo>
                    <a:pt x="118249" y="266433"/>
                    <a:pt x="149034" y="287642"/>
                    <a:pt x="181584" y="305460"/>
                  </a:cubicBezTo>
                  <a:lnTo>
                    <a:pt x="229845" y="333325"/>
                  </a:lnTo>
                  <a:lnTo>
                    <a:pt x="279387" y="358318"/>
                  </a:lnTo>
                  <a:cubicBezTo>
                    <a:pt x="315354" y="377292"/>
                    <a:pt x="352971" y="389966"/>
                    <a:pt x="387528" y="398475"/>
                  </a:cubicBezTo>
                  <a:cubicBezTo>
                    <a:pt x="421843" y="407848"/>
                    <a:pt x="453746" y="410655"/>
                    <a:pt x="479196" y="408928"/>
                  </a:cubicBezTo>
                  <a:cubicBezTo>
                    <a:pt x="518515" y="406641"/>
                    <a:pt x="556984" y="404076"/>
                    <a:pt x="595490" y="398450"/>
                  </a:cubicBezTo>
                  <a:cubicBezTo>
                    <a:pt x="633869" y="393281"/>
                    <a:pt x="671119" y="389407"/>
                    <a:pt x="708634" y="381483"/>
                  </a:cubicBezTo>
                  <a:cubicBezTo>
                    <a:pt x="678154" y="359931"/>
                    <a:pt x="649414" y="334645"/>
                    <a:pt x="621004" y="311138"/>
                  </a:cubicBezTo>
                  <a:cubicBezTo>
                    <a:pt x="592404" y="288074"/>
                    <a:pt x="565556" y="262471"/>
                    <a:pt x="539483" y="237274"/>
                  </a:cubicBezTo>
                  <a:cubicBezTo>
                    <a:pt x="522541" y="221234"/>
                    <a:pt x="499072" y="205169"/>
                    <a:pt x="472719" y="188087"/>
                  </a:cubicBezTo>
                  <a:cubicBezTo>
                    <a:pt x="445948" y="171780"/>
                    <a:pt x="415188" y="156655"/>
                    <a:pt x="383972" y="141262"/>
                  </a:cubicBezTo>
                  <a:lnTo>
                    <a:pt x="340639" y="121183"/>
                  </a:lnTo>
                  <a:lnTo>
                    <a:pt x="298818" y="98628"/>
                  </a:lnTo>
                  <a:cubicBezTo>
                    <a:pt x="270396" y="84354"/>
                    <a:pt x="244030" y="67120"/>
                    <a:pt x="217145" y="50571"/>
                  </a:cubicBezTo>
                  <a:cubicBezTo>
                    <a:pt x="189954" y="34341"/>
                    <a:pt x="165328" y="15939"/>
                    <a:pt x="13895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BE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417794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584928" cy="685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585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27">
            <a:extLst>
              <a:ext uri="{FF2B5EF4-FFF2-40B4-BE49-F238E27FC236}">
                <a16:creationId xmlns:a16="http://schemas.microsoft.com/office/drawing/2014/main" id="{CCDC619A-6DC7-4A9C-BBD2-96C07E6F3E9F}"/>
              </a:ext>
            </a:extLst>
          </p:cNvPr>
          <p:cNvGrpSpPr/>
          <p:nvPr/>
        </p:nvGrpSpPr>
        <p:grpSpPr>
          <a:xfrm>
            <a:off x="0" y="0"/>
            <a:ext cx="2582984" cy="6858000"/>
            <a:chOff x="0" y="0"/>
            <a:chExt cx="2582984" cy="6858000"/>
          </a:xfrm>
        </p:grpSpPr>
        <p:sp>
          <p:nvSpPr>
            <p:cNvPr id="5" name="Shape 7">
              <a:extLst>
                <a:ext uri="{FF2B5EF4-FFF2-40B4-BE49-F238E27FC236}">
                  <a16:creationId xmlns:a16="http://schemas.microsoft.com/office/drawing/2014/main" id="{CB5DB5DB-D378-430C-960D-CEBD9C15E709}"/>
                </a:ext>
              </a:extLst>
            </p:cNvPr>
            <p:cNvSpPr/>
            <p:nvPr/>
          </p:nvSpPr>
          <p:spPr>
            <a:xfrm>
              <a:off x="1117693" y="1058925"/>
              <a:ext cx="267" cy="165"/>
            </a:xfrm>
            <a:custGeom>
              <a:avLst/>
              <a:gdLst/>
              <a:ahLst/>
              <a:cxnLst/>
              <a:rect l="0" t="0" r="0" b="0"/>
              <a:pathLst>
                <a:path w="267" h="165">
                  <a:moveTo>
                    <a:pt x="0" y="0"/>
                  </a:moveTo>
                  <a:cubicBezTo>
                    <a:pt x="102" y="38"/>
                    <a:pt x="178" y="89"/>
                    <a:pt x="267" y="127"/>
                  </a:cubicBezTo>
                  <a:cubicBezTo>
                    <a:pt x="229" y="140"/>
                    <a:pt x="203" y="152"/>
                    <a:pt x="165" y="165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" name="Shape 8">
              <a:extLst>
                <a:ext uri="{FF2B5EF4-FFF2-40B4-BE49-F238E27FC236}">
                  <a16:creationId xmlns:a16="http://schemas.microsoft.com/office/drawing/2014/main" id="{07875F33-5C26-4F18-9DB1-928791C211E0}"/>
                </a:ext>
              </a:extLst>
            </p:cNvPr>
            <p:cNvSpPr/>
            <p:nvPr/>
          </p:nvSpPr>
          <p:spPr>
            <a:xfrm>
              <a:off x="896459" y="1303954"/>
              <a:ext cx="2464" cy="2426"/>
            </a:xfrm>
            <a:custGeom>
              <a:avLst/>
              <a:gdLst/>
              <a:ahLst/>
              <a:cxnLst/>
              <a:rect l="0" t="0" r="0" b="0"/>
              <a:pathLst>
                <a:path w="2464" h="2426">
                  <a:moveTo>
                    <a:pt x="2235" y="0"/>
                  </a:moveTo>
                  <a:cubicBezTo>
                    <a:pt x="2299" y="838"/>
                    <a:pt x="2388" y="1613"/>
                    <a:pt x="2464" y="2426"/>
                  </a:cubicBezTo>
                  <a:cubicBezTo>
                    <a:pt x="1638" y="2184"/>
                    <a:pt x="826" y="1943"/>
                    <a:pt x="0" y="1715"/>
                  </a:cubicBezTo>
                  <a:cubicBezTo>
                    <a:pt x="762" y="1105"/>
                    <a:pt x="1511" y="521"/>
                    <a:pt x="2235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" name="Shape 9">
              <a:extLst>
                <a:ext uri="{FF2B5EF4-FFF2-40B4-BE49-F238E27FC236}">
                  <a16:creationId xmlns:a16="http://schemas.microsoft.com/office/drawing/2014/main" id="{5F7DAC79-999E-4AB8-B9A1-B647454ACE70}"/>
                </a:ext>
              </a:extLst>
            </p:cNvPr>
            <p:cNvSpPr/>
            <p:nvPr/>
          </p:nvSpPr>
          <p:spPr>
            <a:xfrm>
              <a:off x="822201" y="659472"/>
              <a:ext cx="650596" cy="428752"/>
            </a:xfrm>
            <a:custGeom>
              <a:avLst/>
              <a:gdLst/>
              <a:ahLst/>
              <a:cxnLst/>
              <a:rect l="0" t="0" r="0" b="0"/>
              <a:pathLst>
                <a:path w="650596" h="428752">
                  <a:moveTo>
                    <a:pt x="241300" y="0"/>
                  </a:moveTo>
                  <a:lnTo>
                    <a:pt x="337858" y="0"/>
                  </a:lnTo>
                  <a:lnTo>
                    <a:pt x="337858" y="60693"/>
                  </a:lnTo>
                  <a:cubicBezTo>
                    <a:pt x="385851" y="68301"/>
                    <a:pt x="430124" y="87249"/>
                    <a:pt x="467881" y="114541"/>
                  </a:cubicBezTo>
                  <a:lnTo>
                    <a:pt x="510718" y="71628"/>
                  </a:lnTo>
                  <a:lnTo>
                    <a:pt x="578955" y="139865"/>
                  </a:lnTo>
                  <a:lnTo>
                    <a:pt x="536118" y="182778"/>
                  </a:lnTo>
                  <a:cubicBezTo>
                    <a:pt x="563410" y="220536"/>
                    <a:pt x="582295" y="264808"/>
                    <a:pt x="589966" y="312801"/>
                  </a:cubicBezTo>
                  <a:lnTo>
                    <a:pt x="650596" y="312801"/>
                  </a:lnTo>
                  <a:lnTo>
                    <a:pt x="650596" y="409359"/>
                  </a:lnTo>
                  <a:lnTo>
                    <a:pt x="589966" y="409359"/>
                  </a:lnTo>
                  <a:cubicBezTo>
                    <a:pt x="588924" y="415900"/>
                    <a:pt x="587642" y="422351"/>
                    <a:pt x="586194" y="428752"/>
                  </a:cubicBezTo>
                  <a:lnTo>
                    <a:pt x="547522" y="384962"/>
                  </a:lnTo>
                  <a:lnTo>
                    <a:pt x="551091" y="401587"/>
                  </a:lnTo>
                  <a:cubicBezTo>
                    <a:pt x="537070" y="386055"/>
                    <a:pt x="520167" y="372478"/>
                    <a:pt x="501980" y="362331"/>
                  </a:cubicBezTo>
                  <a:cubicBezTo>
                    <a:pt x="499453" y="360871"/>
                    <a:pt x="496875" y="359474"/>
                    <a:pt x="494284" y="358077"/>
                  </a:cubicBezTo>
                  <a:cubicBezTo>
                    <a:pt x="492658" y="246355"/>
                    <a:pt x="401688" y="156299"/>
                    <a:pt x="289573" y="156299"/>
                  </a:cubicBezTo>
                  <a:cubicBezTo>
                    <a:pt x="200990" y="156299"/>
                    <a:pt x="125578" y="212522"/>
                    <a:pt x="97028" y="291224"/>
                  </a:cubicBezTo>
                  <a:cubicBezTo>
                    <a:pt x="91542" y="289725"/>
                    <a:pt x="86182" y="288125"/>
                    <a:pt x="81013" y="286410"/>
                  </a:cubicBezTo>
                  <a:lnTo>
                    <a:pt x="34823" y="271082"/>
                  </a:lnTo>
                  <a:lnTo>
                    <a:pt x="50343" y="297764"/>
                  </a:lnTo>
                  <a:cubicBezTo>
                    <a:pt x="31648" y="289547"/>
                    <a:pt x="14656" y="279349"/>
                    <a:pt x="0" y="267538"/>
                  </a:cubicBezTo>
                  <a:cubicBezTo>
                    <a:pt x="9906" y="236880"/>
                    <a:pt x="24524" y="208331"/>
                    <a:pt x="43040" y="182778"/>
                  </a:cubicBezTo>
                  <a:lnTo>
                    <a:pt x="127" y="139865"/>
                  </a:lnTo>
                  <a:lnTo>
                    <a:pt x="68364" y="71628"/>
                  </a:lnTo>
                  <a:lnTo>
                    <a:pt x="111277" y="114541"/>
                  </a:lnTo>
                  <a:cubicBezTo>
                    <a:pt x="149022" y="87249"/>
                    <a:pt x="193294" y="68301"/>
                    <a:pt x="241300" y="60693"/>
                  </a:cubicBezTo>
                  <a:lnTo>
                    <a:pt x="24130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C591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" name="Shape 10">
              <a:extLst>
                <a:ext uri="{FF2B5EF4-FFF2-40B4-BE49-F238E27FC236}">
                  <a16:creationId xmlns:a16="http://schemas.microsoft.com/office/drawing/2014/main" id="{E81E0633-F9A2-42D0-97E3-FBBF25D06934}"/>
                </a:ext>
              </a:extLst>
            </p:cNvPr>
            <p:cNvSpPr/>
            <p:nvPr/>
          </p:nvSpPr>
          <p:spPr>
            <a:xfrm>
              <a:off x="1160717" y="1328939"/>
              <a:ext cx="25" cy="13"/>
            </a:xfrm>
            <a:custGeom>
              <a:avLst/>
              <a:gdLst/>
              <a:ahLst/>
              <a:cxnLst/>
              <a:rect l="0" t="0" r="0" b="0"/>
              <a:pathLst>
                <a:path w="25" h="13">
                  <a:moveTo>
                    <a:pt x="25" y="0"/>
                  </a:moveTo>
                  <a:cubicBezTo>
                    <a:pt x="13" y="13"/>
                    <a:pt x="13" y="13"/>
                    <a:pt x="13" y="13"/>
                  </a:cubicBezTo>
                  <a:lnTo>
                    <a:pt x="0" y="13"/>
                  </a:lnTo>
                  <a:cubicBezTo>
                    <a:pt x="0" y="13"/>
                    <a:pt x="13" y="13"/>
                    <a:pt x="25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C591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" name="Shape 11">
              <a:extLst>
                <a:ext uri="{FF2B5EF4-FFF2-40B4-BE49-F238E27FC236}">
                  <a16:creationId xmlns:a16="http://schemas.microsoft.com/office/drawing/2014/main" id="{4C727958-1EB3-4CBF-9F38-D27FAD1A1E2C}"/>
                </a:ext>
              </a:extLst>
            </p:cNvPr>
            <p:cNvSpPr/>
            <p:nvPr/>
          </p:nvSpPr>
          <p:spPr>
            <a:xfrm>
              <a:off x="653194" y="790522"/>
              <a:ext cx="366598" cy="656349"/>
            </a:xfrm>
            <a:custGeom>
              <a:avLst/>
              <a:gdLst/>
              <a:ahLst/>
              <a:cxnLst/>
              <a:rect l="0" t="0" r="0" b="0"/>
              <a:pathLst>
                <a:path w="366598" h="656349">
                  <a:moveTo>
                    <a:pt x="0" y="0"/>
                  </a:moveTo>
                  <a:cubicBezTo>
                    <a:pt x="13271" y="2451"/>
                    <a:pt x="25933" y="4928"/>
                    <a:pt x="38125" y="7455"/>
                  </a:cubicBezTo>
                  <a:lnTo>
                    <a:pt x="38125" y="571589"/>
                  </a:lnTo>
                  <a:lnTo>
                    <a:pt x="95466" y="576910"/>
                  </a:lnTo>
                  <a:cubicBezTo>
                    <a:pt x="183007" y="585038"/>
                    <a:pt x="287439" y="605993"/>
                    <a:pt x="366598" y="656349"/>
                  </a:cubicBezTo>
                  <a:cubicBezTo>
                    <a:pt x="245974" y="612559"/>
                    <a:pt x="111023" y="603961"/>
                    <a:pt x="0" y="598932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BAE3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" name="Shape 12">
              <a:extLst>
                <a:ext uri="{FF2B5EF4-FFF2-40B4-BE49-F238E27FC236}">
                  <a16:creationId xmlns:a16="http://schemas.microsoft.com/office/drawing/2014/main" id="{FB5BA9A9-4234-48D6-B3FE-6296D56E1FE5}"/>
                </a:ext>
              </a:extLst>
            </p:cNvPr>
            <p:cNvSpPr/>
            <p:nvPr/>
          </p:nvSpPr>
          <p:spPr>
            <a:xfrm>
              <a:off x="701822" y="1092014"/>
              <a:ext cx="656908" cy="306540"/>
            </a:xfrm>
            <a:custGeom>
              <a:avLst/>
              <a:gdLst/>
              <a:ahLst/>
              <a:cxnLst/>
              <a:rect l="0" t="0" r="0" b="0"/>
              <a:pathLst>
                <a:path w="656908" h="306540">
                  <a:moveTo>
                    <a:pt x="120256" y="0"/>
                  </a:moveTo>
                  <a:cubicBezTo>
                    <a:pt x="124092" y="1588"/>
                    <a:pt x="127940" y="3150"/>
                    <a:pt x="131839" y="4623"/>
                  </a:cubicBezTo>
                  <a:cubicBezTo>
                    <a:pt x="131458" y="5321"/>
                    <a:pt x="131089" y="6032"/>
                    <a:pt x="130785" y="6782"/>
                  </a:cubicBezTo>
                  <a:cubicBezTo>
                    <a:pt x="130785" y="6794"/>
                    <a:pt x="130785" y="6807"/>
                    <a:pt x="130772" y="6820"/>
                  </a:cubicBezTo>
                  <a:cubicBezTo>
                    <a:pt x="130569" y="7366"/>
                    <a:pt x="130378" y="7912"/>
                    <a:pt x="130213" y="8484"/>
                  </a:cubicBezTo>
                  <a:cubicBezTo>
                    <a:pt x="130124" y="8788"/>
                    <a:pt x="130061" y="9080"/>
                    <a:pt x="129985" y="9385"/>
                  </a:cubicBezTo>
                  <a:cubicBezTo>
                    <a:pt x="129946" y="9538"/>
                    <a:pt x="129908" y="9690"/>
                    <a:pt x="129883" y="9855"/>
                  </a:cubicBezTo>
                  <a:cubicBezTo>
                    <a:pt x="129680" y="10744"/>
                    <a:pt x="129565" y="11646"/>
                    <a:pt x="129515" y="12548"/>
                  </a:cubicBezTo>
                  <a:cubicBezTo>
                    <a:pt x="129515" y="12598"/>
                    <a:pt x="129489" y="12649"/>
                    <a:pt x="129489" y="12700"/>
                  </a:cubicBezTo>
                  <a:cubicBezTo>
                    <a:pt x="129489" y="12763"/>
                    <a:pt x="129502" y="12840"/>
                    <a:pt x="129502" y="12903"/>
                  </a:cubicBezTo>
                  <a:cubicBezTo>
                    <a:pt x="129464" y="13856"/>
                    <a:pt x="129477" y="14796"/>
                    <a:pt x="129591" y="15723"/>
                  </a:cubicBezTo>
                  <a:cubicBezTo>
                    <a:pt x="129591" y="15761"/>
                    <a:pt x="129604" y="15799"/>
                    <a:pt x="129604" y="15850"/>
                  </a:cubicBezTo>
                  <a:cubicBezTo>
                    <a:pt x="129718" y="16739"/>
                    <a:pt x="129896" y="17615"/>
                    <a:pt x="130124" y="18466"/>
                  </a:cubicBezTo>
                  <a:cubicBezTo>
                    <a:pt x="130162" y="18580"/>
                    <a:pt x="130188" y="18694"/>
                    <a:pt x="130213" y="18796"/>
                  </a:cubicBezTo>
                  <a:cubicBezTo>
                    <a:pt x="130454" y="19634"/>
                    <a:pt x="130759" y="20434"/>
                    <a:pt x="131115" y="21222"/>
                  </a:cubicBezTo>
                  <a:cubicBezTo>
                    <a:pt x="131191" y="21374"/>
                    <a:pt x="131267" y="21539"/>
                    <a:pt x="131343" y="21692"/>
                  </a:cubicBezTo>
                  <a:cubicBezTo>
                    <a:pt x="131712" y="22454"/>
                    <a:pt x="132131" y="23203"/>
                    <a:pt x="132601" y="23901"/>
                  </a:cubicBezTo>
                  <a:cubicBezTo>
                    <a:pt x="132677" y="24016"/>
                    <a:pt x="132766" y="24130"/>
                    <a:pt x="132842" y="24244"/>
                  </a:cubicBezTo>
                  <a:cubicBezTo>
                    <a:pt x="133337" y="24955"/>
                    <a:pt x="133883" y="25629"/>
                    <a:pt x="134468" y="26264"/>
                  </a:cubicBezTo>
                  <a:cubicBezTo>
                    <a:pt x="134493" y="26289"/>
                    <a:pt x="134518" y="26314"/>
                    <a:pt x="134544" y="26340"/>
                  </a:cubicBezTo>
                  <a:cubicBezTo>
                    <a:pt x="135153" y="26988"/>
                    <a:pt x="135827" y="27584"/>
                    <a:pt x="136538" y="28130"/>
                  </a:cubicBezTo>
                  <a:cubicBezTo>
                    <a:pt x="136652" y="28219"/>
                    <a:pt x="136766" y="28321"/>
                    <a:pt x="136881" y="28410"/>
                  </a:cubicBezTo>
                  <a:cubicBezTo>
                    <a:pt x="137592" y="28931"/>
                    <a:pt x="138328" y="29400"/>
                    <a:pt x="139103" y="29820"/>
                  </a:cubicBezTo>
                  <a:cubicBezTo>
                    <a:pt x="139243" y="29896"/>
                    <a:pt x="139382" y="29959"/>
                    <a:pt x="139522" y="30035"/>
                  </a:cubicBezTo>
                  <a:cubicBezTo>
                    <a:pt x="140335" y="30455"/>
                    <a:pt x="141173" y="30836"/>
                    <a:pt x="142075" y="31128"/>
                  </a:cubicBezTo>
                  <a:cubicBezTo>
                    <a:pt x="170752" y="40665"/>
                    <a:pt x="200711" y="47765"/>
                    <a:pt x="233845" y="52857"/>
                  </a:cubicBezTo>
                  <a:cubicBezTo>
                    <a:pt x="245300" y="54508"/>
                    <a:pt x="256705" y="55296"/>
                    <a:pt x="267780" y="55296"/>
                  </a:cubicBezTo>
                  <a:cubicBezTo>
                    <a:pt x="286487" y="55296"/>
                    <a:pt x="304203" y="53010"/>
                    <a:pt x="319646" y="48781"/>
                  </a:cubicBezTo>
                  <a:lnTo>
                    <a:pt x="319849" y="48781"/>
                  </a:lnTo>
                  <a:cubicBezTo>
                    <a:pt x="320015" y="49174"/>
                    <a:pt x="320180" y="49568"/>
                    <a:pt x="320370" y="49949"/>
                  </a:cubicBezTo>
                  <a:cubicBezTo>
                    <a:pt x="320434" y="50089"/>
                    <a:pt x="320510" y="50216"/>
                    <a:pt x="320573" y="50355"/>
                  </a:cubicBezTo>
                  <a:cubicBezTo>
                    <a:pt x="320954" y="51067"/>
                    <a:pt x="321361" y="51765"/>
                    <a:pt x="321831" y="52426"/>
                  </a:cubicBezTo>
                  <a:cubicBezTo>
                    <a:pt x="321932" y="52565"/>
                    <a:pt x="322034" y="52705"/>
                    <a:pt x="322135" y="52845"/>
                  </a:cubicBezTo>
                  <a:cubicBezTo>
                    <a:pt x="322567" y="53416"/>
                    <a:pt x="323024" y="53950"/>
                    <a:pt x="323507" y="54470"/>
                  </a:cubicBezTo>
                  <a:cubicBezTo>
                    <a:pt x="323685" y="54661"/>
                    <a:pt x="323875" y="54864"/>
                    <a:pt x="324066" y="55042"/>
                  </a:cubicBezTo>
                  <a:cubicBezTo>
                    <a:pt x="324599" y="55563"/>
                    <a:pt x="325158" y="56045"/>
                    <a:pt x="325755" y="56502"/>
                  </a:cubicBezTo>
                  <a:cubicBezTo>
                    <a:pt x="325958" y="56655"/>
                    <a:pt x="326174" y="56807"/>
                    <a:pt x="326390" y="56960"/>
                  </a:cubicBezTo>
                  <a:cubicBezTo>
                    <a:pt x="327038" y="57404"/>
                    <a:pt x="327711" y="57836"/>
                    <a:pt x="328409" y="58204"/>
                  </a:cubicBezTo>
                  <a:cubicBezTo>
                    <a:pt x="328498" y="58242"/>
                    <a:pt x="328587" y="58280"/>
                    <a:pt x="328676" y="58331"/>
                  </a:cubicBezTo>
                  <a:cubicBezTo>
                    <a:pt x="329425" y="58699"/>
                    <a:pt x="330200" y="59017"/>
                    <a:pt x="331000" y="59284"/>
                  </a:cubicBezTo>
                  <a:cubicBezTo>
                    <a:pt x="331089" y="59322"/>
                    <a:pt x="331178" y="59360"/>
                    <a:pt x="331280" y="59385"/>
                  </a:cubicBezTo>
                  <a:cubicBezTo>
                    <a:pt x="332130" y="59665"/>
                    <a:pt x="333019" y="59868"/>
                    <a:pt x="333921" y="60007"/>
                  </a:cubicBezTo>
                  <a:cubicBezTo>
                    <a:pt x="334035" y="60033"/>
                    <a:pt x="334137" y="60046"/>
                    <a:pt x="334251" y="60058"/>
                  </a:cubicBezTo>
                  <a:cubicBezTo>
                    <a:pt x="335115" y="60185"/>
                    <a:pt x="336004" y="60274"/>
                    <a:pt x="336906" y="60274"/>
                  </a:cubicBezTo>
                  <a:lnTo>
                    <a:pt x="337109" y="60274"/>
                  </a:lnTo>
                  <a:lnTo>
                    <a:pt x="377546" y="59830"/>
                  </a:lnTo>
                  <a:lnTo>
                    <a:pt x="394475" y="59715"/>
                  </a:lnTo>
                  <a:cubicBezTo>
                    <a:pt x="397358" y="59677"/>
                    <a:pt x="400406" y="59893"/>
                    <a:pt x="403619" y="60096"/>
                  </a:cubicBezTo>
                  <a:cubicBezTo>
                    <a:pt x="405740" y="60223"/>
                    <a:pt x="407860" y="60350"/>
                    <a:pt x="409994" y="60439"/>
                  </a:cubicBezTo>
                  <a:cubicBezTo>
                    <a:pt x="413156" y="60642"/>
                    <a:pt x="416230" y="60668"/>
                    <a:pt x="418948" y="60693"/>
                  </a:cubicBezTo>
                  <a:cubicBezTo>
                    <a:pt x="420789" y="60706"/>
                    <a:pt x="422618" y="60719"/>
                    <a:pt x="424447" y="60795"/>
                  </a:cubicBezTo>
                  <a:cubicBezTo>
                    <a:pt x="427038" y="60909"/>
                    <a:pt x="429641" y="60973"/>
                    <a:pt x="432257" y="60973"/>
                  </a:cubicBezTo>
                  <a:cubicBezTo>
                    <a:pt x="434696" y="60973"/>
                    <a:pt x="437134" y="60922"/>
                    <a:pt x="439560" y="60820"/>
                  </a:cubicBezTo>
                  <a:cubicBezTo>
                    <a:pt x="439763" y="60808"/>
                    <a:pt x="439953" y="60795"/>
                    <a:pt x="440131" y="60782"/>
                  </a:cubicBezTo>
                  <a:cubicBezTo>
                    <a:pt x="442785" y="60592"/>
                    <a:pt x="445351" y="60465"/>
                    <a:pt x="447853" y="60325"/>
                  </a:cubicBezTo>
                  <a:cubicBezTo>
                    <a:pt x="453771" y="60020"/>
                    <a:pt x="459880" y="59677"/>
                    <a:pt x="466115" y="58687"/>
                  </a:cubicBezTo>
                  <a:cubicBezTo>
                    <a:pt x="466280" y="59233"/>
                    <a:pt x="466471" y="59753"/>
                    <a:pt x="466687" y="60274"/>
                  </a:cubicBezTo>
                  <a:cubicBezTo>
                    <a:pt x="466738" y="60388"/>
                    <a:pt x="466776" y="60490"/>
                    <a:pt x="466827" y="60604"/>
                  </a:cubicBezTo>
                  <a:cubicBezTo>
                    <a:pt x="467131" y="61303"/>
                    <a:pt x="467474" y="61989"/>
                    <a:pt x="467855" y="62636"/>
                  </a:cubicBezTo>
                  <a:cubicBezTo>
                    <a:pt x="467906" y="62725"/>
                    <a:pt x="467957" y="62827"/>
                    <a:pt x="468008" y="62916"/>
                  </a:cubicBezTo>
                  <a:cubicBezTo>
                    <a:pt x="468427" y="63602"/>
                    <a:pt x="468897" y="64249"/>
                    <a:pt x="469405" y="64872"/>
                  </a:cubicBezTo>
                  <a:cubicBezTo>
                    <a:pt x="469494" y="64999"/>
                    <a:pt x="469595" y="65126"/>
                    <a:pt x="469697" y="65240"/>
                  </a:cubicBezTo>
                  <a:cubicBezTo>
                    <a:pt x="470230" y="65862"/>
                    <a:pt x="470776" y="66459"/>
                    <a:pt x="471386" y="67005"/>
                  </a:cubicBezTo>
                  <a:cubicBezTo>
                    <a:pt x="471437" y="67056"/>
                    <a:pt x="471500" y="67081"/>
                    <a:pt x="471551" y="67132"/>
                  </a:cubicBezTo>
                  <a:cubicBezTo>
                    <a:pt x="472135" y="67653"/>
                    <a:pt x="472770" y="68135"/>
                    <a:pt x="473418" y="68580"/>
                  </a:cubicBezTo>
                  <a:cubicBezTo>
                    <a:pt x="473519" y="68643"/>
                    <a:pt x="473608" y="68707"/>
                    <a:pt x="473697" y="68783"/>
                  </a:cubicBezTo>
                  <a:cubicBezTo>
                    <a:pt x="474383" y="69215"/>
                    <a:pt x="475107" y="69621"/>
                    <a:pt x="475844" y="69977"/>
                  </a:cubicBezTo>
                  <a:cubicBezTo>
                    <a:pt x="475996" y="70040"/>
                    <a:pt x="476136" y="70104"/>
                    <a:pt x="476288" y="70167"/>
                  </a:cubicBezTo>
                  <a:cubicBezTo>
                    <a:pt x="477063" y="70510"/>
                    <a:pt x="477850" y="70815"/>
                    <a:pt x="478676" y="71057"/>
                  </a:cubicBezTo>
                  <a:cubicBezTo>
                    <a:pt x="480936" y="71691"/>
                    <a:pt x="483159" y="72377"/>
                    <a:pt x="485356" y="73063"/>
                  </a:cubicBezTo>
                  <a:cubicBezTo>
                    <a:pt x="500990" y="98641"/>
                    <a:pt x="513982" y="125336"/>
                    <a:pt x="517627" y="139217"/>
                  </a:cubicBezTo>
                  <a:cubicBezTo>
                    <a:pt x="422021" y="96012"/>
                    <a:pt x="314135" y="90716"/>
                    <a:pt x="220701" y="135344"/>
                  </a:cubicBezTo>
                  <a:cubicBezTo>
                    <a:pt x="419494" y="77089"/>
                    <a:pt x="592366" y="164351"/>
                    <a:pt x="656908" y="255918"/>
                  </a:cubicBezTo>
                  <a:cubicBezTo>
                    <a:pt x="639394" y="234124"/>
                    <a:pt x="523824" y="161658"/>
                    <a:pt x="510096" y="173469"/>
                  </a:cubicBezTo>
                  <a:cubicBezTo>
                    <a:pt x="468566" y="209182"/>
                    <a:pt x="350393" y="306540"/>
                    <a:pt x="356616" y="210845"/>
                  </a:cubicBezTo>
                  <a:cubicBezTo>
                    <a:pt x="332156" y="195199"/>
                    <a:pt x="262585" y="276352"/>
                    <a:pt x="234620" y="260185"/>
                  </a:cubicBezTo>
                  <a:cubicBezTo>
                    <a:pt x="222618" y="253251"/>
                    <a:pt x="215849" y="232842"/>
                    <a:pt x="214579" y="199555"/>
                  </a:cubicBezTo>
                  <a:cubicBezTo>
                    <a:pt x="212801" y="194412"/>
                    <a:pt x="209639" y="191503"/>
                    <a:pt x="205168" y="190919"/>
                  </a:cubicBezTo>
                  <a:cubicBezTo>
                    <a:pt x="191059" y="189103"/>
                    <a:pt x="178219" y="203124"/>
                    <a:pt x="163703" y="217449"/>
                  </a:cubicBezTo>
                  <a:cubicBezTo>
                    <a:pt x="116599" y="263906"/>
                    <a:pt x="86525" y="243535"/>
                    <a:pt x="112865" y="181229"/>
                  </a:cubicBezTo>
                  <a:cubicBezTo>
                    <a:pt x="46685" y="194158"/>
                    <a:pt x="9601" y="183439"/>
                    <a:pt x="1588" y="149073"/>
                  </a:cubicBezTo>
                  <a:cubicBezTo>
                    <a:pt x="0" y="102984"/>
                    <a:pt x="43739" y="71628"/>
                    <a:pt x="132829" y="55016"/>
                  </a:cubicBezTo>
                  <a:cubicBezTo>
                    <a:pt x="111366" y="25756"/>
                    <a:pt x="107188" y="7417"/>
                    <a:pt x="12025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BAE3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Shape 13">
              <a:extLst>
                <a:ext uri="{FF2B5EF4-FFF2-40B4-BE49-F238E27FC236}">
                  <a16:creationId xmlns:a16="http://schemas.microsoft.com/office/drawing/2014/main" id="{5BE1A521-8C2E-4C27-9A63-DF875F827C5B}"/>
                </a:ext>
              </a:extLst>
            </p:cNvPr>
            <p:cNvSpPr/>
            <p:nvPr/>
          </p:nvSpPr>
          <p:spPr>
            <a:xfrm>
              <a:off x="1222916" y="790526"/>
              <a:ext cx="366611" cy="656349"/>
            </a:xfrm>
            <a:custGeom>
              <a:avLst/>
              <a:gdLst/>
              <a:ahLst/>
              <a:cxnLst/>
              <a:rect l="0" t="0" r="0" b="0"/>
              <a:pathLst>
                <a:path w="366611" h="656349">
                  <a:moveTo>
                    <a:pt x="366611" y="0"/>
                  </a:moveTo>
                  <a:lnTo>
                    <a:pt x="366611" y="598932"/>
                  </a:lnTo>
                  <a:cubicBezTo>
                    <a:pt x="255588" y="603961"/>
                    <a:pt x="120612" y="612559"/>
                    <a:pt x="0" y="656349"/>
                  </a:cubicBezTo>
                  <a:cubicBezTo>
                    <a:pt x="79159" y="605993"/>
                    <a:pt x="183591" y="585038"/>
                    <a:pt x="271145" y="576910"/>
                  </a:cubicBezTo>
                  <a:lnTo>
                    <a:pt x="328473" y="571589"/>
                  </a:lnTo>
                  <a:lnTo>
                    <a:pt x="328473" y="7455"/>
                  </a:lnTo>
                  <a:cubicBezTo>
                    <a:pt x="340665" y="4915"/>
                    <a:pt x="353339" y="2451"/>
                    <a:pt x="366611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BAE3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" name="Shape 14">
              <a:extLst>
                <a:ext uri="{FF2B5EF4-FFF2-40B4-BE49-F238E27FC236}">
                  <a16:creationId xmlns:a16="http://schemas.microsoft.com/office/drawing/2014/main" id="{D2AFD892-2836-4154-B77E-CAB7872F20D6}"/>
                </a:ext>
              </a:extLst>
            </p:cNvPr>
            <p:cNvSpPr/>
            <p:nvPr/>
          </p:nvSpPr>
          <p:spPr>
            <a:xfrm>
              <a:off x="716652" y="995800"/>
              <a:ext cx="293446" cy="115735"/>
            </a:xfrm>
            <a:custGeom>
              <a:avLst/>
              <a:gdLst/>
              <a:ahLst/>
              <a:cxnLst/>
              <a:rect l="0" t="0" r="0" b="0"/>
              <a:pathLst>
                <a:path w="293446" h="115735">
                  <a:moveTo>
                    <a:pt x="1206" y="1245"/>
                  </a:moveTo>
                  <a:cubicBezTo>
                    <a:pt x="2489" y="0"/>
                    <a:pt x="6147" y="2159"/>
                    <a:pt x="9804" y="5537"/>
                  </a:cubicBezTo>
                  <a:cubicBezTo>
                    <a:pt x="47917" y="42507"/>
                    <a:pt x="94526" y="68009"/>
                    <a:pt x="141884" y="83541"/>
                  </a:cubicBezTo>
                  <a:cubicBezTo>
                    <a:pt x="189382" y="99479"/>
                    <a:pt x="237807" y="106477"/>
                    <a:pt x="285394" y="109296"/>
                  </a:cubicBezTo>
                  <a:cubicBezTo>
                    <a:pt x="289890" y="109538"/>
                    <a:pt x="293446" y="110973"/>
                    <a:pt x="293383" y="112700"/>
                  </a:cubicBezTo>
                  <a:cubicBezTo>
                    <a:pt x="293319" y="114389"/>
                    <a:pt x="289611" y="115735"/>
                    <a:pt x="285064" y="115507"/>
                  </a:cubicBezTo>
                  <a:cubicBezTo>
                    <a:pt x="237046" y="112649"/>
                    <a:pt x="188100" y="105601"/>
                    <a:pt x="139916" y="89421"/>
                  </a:cubicBezTo>
                  <a:cubicBezTo>
                    <a:pt x="91884" y="73673"/>
                    <a:pt x="44399" y="47727"/>
                    <a:pt x="5474" y="9970"/>
                  </a:cubicBezTo>
                  <a:cubicBezTo>
                    <a:pt x="1727" y="6515"/>
                    <a:pt x="0" y="2362"/>
                    <a:pt x="1206" y="1245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" name="Shape 15">
              <a:extLst>
                <a:ext uri="{FF2B5EF4-FFF2-40B4-BE49-F238E27FC236}">
                  <a16:creationId xmlns:a16="http://schemas.microsoft.com/office/drawing/2014/main" id="{94A4E163-E56E-40D2-B5F8-40FEAA0B648F}"/>
                </a:ext>
              </a:extLst>
            </p:cNvPr>
            <p:cNvSpPr/>
            <p:nvPr/>
          </p:nvSpPr>
          <p:spPr>
            <a:xfrm>
              <a:off x="687696" y="913585"/>
              <a:ext cx="183960" cy="149098"/>
            </a:xfrm>
            <a:custGeom>
              <a:avLst/>
              <a:gdLst/>
              <a:ahLst/>
              <a:cxnLst/>
              <a:rect l="0" t="0" r="0" b="0"/>
              <a:pathLst>
                <a:path w="183960" h="149098">
                  <a:moveTo>
                    <a:pt x="1575" y="737"/>
                  </a:moveTo>
                  <a:cubicBezTo>
                    <a:pt x="3073" y="0"/>
                    <a:pt x="5969" y="2756"/>
                    <a:pt x="8192" y="6794"/>
                  </a:cubicBezTo>
                  <a:cubicBezTo>
                    <a:pt x="25768" y="39878"/>
                    <a:pt x="50965" y="68491"/>
                    <a:pt x="80150" y="91135"/>
                  </a:cubicBezTo>
                  <a:cubicBezTo>
                    <a:pt x="94780" y="102464"/>
                    <a:pt x="110515" y="112014"/>
                    <a:pt x="126619" y="120650"/>
                  </a:cubicBezTo>
                  <a:cubicBezTo>
                    <a:pt x="134861" y="124511"/>
                    <a:pt x="142926" y="128892"/>
                    <a:pt x="151397" y="132118"/>
                  </a:cubicBezTo>
                  <a:lnTo>
                    <a:pt x="163970" y="137300"/>
                  </a:lnTo>
                  <a:lnTo>
                    <a:pt x="176759" y="141757"/>
                  </a:lnTo>
                  <a:cubicBezTo>
                    <a:pt x="180962" y="143205"/>
                    <a:pt x="183960" y="145707"/>
                    <a:pt x="183439" y="147333"/>
                  </a:cubicBezTo>
                  <a:cubicBezTo>
                    <a:pt x="182931" y="148971"/>
                    <a:pt x="179045" y="149098"/>
                    <a:pt x="174765" y="147625"/>
                  </a:cubicBezTo>
                  <a:lnTo>
                    <a:pt x="161773" y="143104"/>
                  </a:lnTo>
                  <a:lnTo>
                    <a:pt x="148984" y="137833"/>
                  </a:lnTo>
                  <a:cubicBezTo>
                    <a:pt x="140373" y="134557"/>
                    <a:pt x="132156" y="130099"/>
                    <a:pt x="123774" y="126162"/>
                  </a:cubicBezTo>
                  <a:cubicBezTo>
                    <a:pt x="107353" y="117373"/>
                    <a:pt x="91300" y="107620"/>
                    <a:pt x="76352" y="96037"/>
                  </a:cubicBezTo>
                  <a:cubicBezTo>
                    <a:pt x="46533" y="72911"/>
                    <a:pt x="20726" y="43612"/>
                    <a:pt x="2718" y="9715"/>
                  </a:cubicBezTo>
                  <a:cubicBezTo>
                    <a:pt x="444" y="5563"/>
                    <a:pt x="0" y="1499"/>
                    <a:pt x="1575" y="737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5AA1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Shape 16">
              <a:extLst>
                <a:ext uri="{FF2B5EF4-FFF2-40B4-BE49-F238E27FC236}">
                  <a16:creationId xmlns:a16="http://schemas.microsoft.com/office/drawing/2014/main" id="{2F106F11-7E64-49A1-87FD-23E73EA82D2B}"/>
                </a:ext>
              </a:extLst>
            </p:cNvPr>
            <p:cNvSpPr/>
            <p:nvPr/>
          </p:nvSpPr>
          <p:spPr>
            <a:xfrm>
              <a:off x="789212" y="925878"/>
              <a:ext cx="225158" cy="85014"/>
            </a:xfrm>
            <a:custGeom>
              <a:avLst/>
              <a:gdLst/>
              <a:ahLst/>
              <a:cxnLst/>
              <a:rect l="0" t="0" r="0" b="0"/>
              <a:pathLst>
                <a:path w="225158" h="85014">
                  <a:moveTo>
                    <a:pt x="1194" y="1232"/>
                  </a:moveTo>
                  <a:cubicBezTo>
                    <a:pt x="2489" y="0"/>
                    <a:pt x="5143" y="1118"/>
                    <a:pt x="7595" y="3315"/>
                  </a:cubicBezTo>
                  <a:cubicBezTo>
                    <a:pt x="32690" y="27559"/>
                    <a:pt x="64948" y="46038"/>
                    <a:pt x="101359" y="57925"/>
                  </a:cubicBezTo>
                  <a:cubicBezTo>
                    <a:pt x="137604" y="70168"/>
                    <a:pt x="177521" y="76187"/>
                    <a:pt x="218199" y="78600"/>
                  </a:cubicBezTo>
                  <a:cubicBezTo>
                    <a:pt x="222047" y="78804"/>
                    <a:pt x="225158" y="80213"/>
                    <a:pt x="225082" y="81953"/>
                  </a:cubicBezTo>
                  <a:cubicBezTo>
                    <a:pt x="225019" y="83642"/>
                    <a:pt x="221767" y="85014"/>
                    <a:pt x="217881" y="84798"/>
                  </a:cubicBezTo>
                  <a:cubicBezTo>
                    <a:pt x="176759" y="82360"/>
                    <a:pt x="136322" y="76276"/>
                    <a:pt x="99390" y="63805"/>
                  </a:cubicBezTo>
                  <a:cubicBezTo>
                    <a:pt x="62306" y="51702"/>
                    <a:pt x="29159" y="32791"/>
                    <a:pt x="3264" y="7760"/>
                  </a:cubicBezTo>
                  <a:cubicBezTo>
                    <a:pt x="711" y="5474"/>
                    <a:pt x="0" y="2362"/>
                    <a:pt x="1194" y="1232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" name="Shape 17">
              <a:extLst>
                <a:ext uri="{FF2B5EF4-FFF2-40B4-BE49-F238E27FC236}">
                  <a16:creationId xmlns:a16="http://schemas.microsoft.com/office/drawing/2014/main" id="{01F52F1C-0572-4C38-9477-9CEF84A8152B}"/>
                </a:ext>
              </a:extLst>
            </p:cNvPr>
            <p:cNvSpPr/>
            <p:nvPr/>
          </p:nvSpPr>
          <p:spPr>
            <a:xfrm>
              <a:off x="733910" y="890856"/>
              <a:ext cx="153378" cy="122885"/>
            </a:xfrm>
            <a:custGeom>
              <a:avLst/>
              <a:gdLst/>
              <a:ahLst/>
              <a:cxnLst/>
              <a:rect l="0" t="0" r="0" b="0"/>
              <a:pathLst>
                <a:path w="153378" h="122885">
                  <a:moveTo>
                    <a:pt x="1575" y="724"/>
                  </a:moveTo>
                  <a:cubicBezTo>
                    <a:pt x="3086" y="0"/>
                    <a:pt x="5639" y="2045"/>
                    <a:pt x="7417" y="5245"/>
                  </a:cubicBezTo>
                  <a:cubicBezTo>
                    <a:pt x="21387" y="31547"/>
                    <a:pt x="41504" y="54496"/>
                    <a:pt x="65418" y="73089"/>
                  </a:cubicBezTo>
                  <a:cubicBezTo>
                    <a:pt x="77406" y="82385"/>
                    <a:pt x="90551" y="90322"/>
                    <a:pt x="104115" y="97638"/>
                  </a:cubicBezTo>
                  <a:cubicBezTo>
                    <a:pt x="111150" y="100876"/>
                    <a:pt x="117894" y="104648"/>
                    <a:pt x="125222" y="107404"/>
                  </a:cubicBezTo>
                  <a:lnTo>
                    <a:pt x="136042" y="111862"/>
                  </a:lnTo>
                  <a:lnTo>
                    <a:pt x="147168" y="115722"/>
                  </a:lnTo>
                  <a:cubicBezTo>
                    <a:pt x="150825" y="116992"/>
                    <a:pt x="153378" y="119342"/>
                    <a:pt x="152857" y="120980"/>
                  </a:cubicBezTo>
                  <a:cubicBezTo>
                    <a:pt x="152336" y="122606"/>
                    <a:pt x="148895" y="122885"/>
                    <a:pt x="145174" y="121590"/>
                  </a:cubicBezTo>
                  <a:lnTo>
                    <a:pt x="133833" y="117665"/>
                  </a:lnTo>
                  <a:lnTo>
                    <a:pt x="122809" y="113119"/>
                  </a:lnTo>
                  <a:cubicBezTo>
                    <a:pt x="115341" y="110312"/>
                    <a:pt x="108445" y="106464"/>
                    <a:pt x="101257" y="103149"/>
                  </a:cubicBezTo>
                  <a:cubicBezTo>
                    <a:pt x="87389" y="95682"/>
                    <a:pt x="73939" y="87541"/>
                    <a:pt x="61620" y="78003"/>
                  </a:cubicBezTo>
                  <a:cubicBezTo>
                    <a:pt x="37084" y="58915"/>
                    <a:pt x="16345" y="35293"/>
                    <a:pt x="1943" y="8166"/>
                  </a:cubicBezTo>
                  <a:cubicBezTo>
                    <a:pt x="114" y="4851"/>
                    <a:pt x="0" y="1486"/>
                    <a:pt x="1575" y="724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5AA1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" name="Shape 18">
              <a:extLst>
                <a:ext uri="{FF2B5EF4-FFF2-40B4-BE49-F238E27FC236}">
                  <a16:creationId xmlns:a16="http://schemas.microsoft.com/office/drawing/2014/main" id="{563FD281-7D7D-41B3-927C-EE8422880E78}"/>
                </a:ext>
              </a:extLst>
            </p:cNvPr>
            <p:cNvSpPr/>
            <p:nvPr/>
          </p:nvSpPr>
          <p:spPr>
            <a:xfrm>
              <a:off x="690791" y="843309"/>
              <a:ext cx="188684" cy="194907"/>
            </a:xfrm>
            <a:custGeom>
              <a:avLst/>
              <a:gdLst/>
              <a:ahLst/>
              <a:cxnLst/>
              <a:rect l="0" t="0" r="0" b="0"/>
              <a:pathLst>
                <a:path w="188684" h="194907">
                  <a:moveTo>
                    <a:pt x="2705" y="140"/>
                  </a:moveTo>
                  <a:cubicBezTo>
                    <a:pt x="4407" y="0"/>
                    <a:pt x="6134" y="3073"/>
                    <a:pt x="6896" y="7087"/>
                  </a:cubicBezTo>
                  <a:cubicBezTo>
                    <a:pt x="15329" y="50089"/>
                    <a:pt x="38405" y="89776"/>
                    <a:pt x="69469" y="120663"/>
                  </a:cubicBezTo>
                  <a:cubicBezTo>
                    <a:pt x="100863" y="151498"/>
                    <a:pt x="140145" y="173787"/>
                    <a:pt x="181978" y="187642"/>
                  </a:cubicBezTo>
                  <a:cubicBezTo>
                    <a:pt x="185903" y="189001"/>
                    <a:pt x="188684" y="191440"/>
                    <a:pt x="188163" y="193065"/>
                  </a:cubicBezTo>
                  <a:cubicBezTo>
                    <a:pt x="187643" y="194704"/>
                    <a:pt x="183985" y="194907"/>
                    <a:pt x="179972" y="193523"/>
                  </a:cubicBezTo>
                  <a:cubicBezTo>
                    <a:pt x="137465" y="179438"/>
                    <a:pt x="97295" y="156705"/>
                    <a:pt x="65113" y="125070"/>
                  </a:cubicBezTo>
                  <a:cubicBezTo>
                    <a:pt x="33223" y="93332"/>
                    <a:pt x="9550" y="52768"/>
                    <a:pt x="800" y="8217"/>
                  </a:cubicBezTo>
                  <a:cubicBezTo>
                    <a:pt x="0" y="3988"/>
                    <a:pt x="991" y="279"/>
                    <a:pt x="2705" y="14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" name="Shape 19">
              <a:extLst>
                <a:ext uri="{FF2B5EF4-FFF2-40B4-BE49-F238E27FC236}">
                  <a16:creationId xmlns:a16="http://schemas.microsoft.com/office/drawing/2014/main" id="{FADE0BD2-4D37-4F37-A52D-AA31B014DD70}"/>
                </a:ext>
              </a:extLst>
            </p:cNvPr>
            <p:cNvSpPr/>
            <p:nvPr/>
          </p:nvSpPr>
          <p:spPr>
            <a:xfrm>
              <a:off x="897416" y="963370"/>
              <a:ext cx="191224" cy="91364"/>
            </a:xfrm>
            <a:custGeom>
              <a:avLst/>
              <a:gdLst/>
              <a:ahLst/>
              <a:cxnLst/>
              <a:rect l="0" t="0" r="0" b="0"/>
              <a:pathLst>
                <a:path w="191224" h="91364">
                  <a:moveTo>
                    <a:pt x="0" y="0"/>
                  </a:moveTo>
                  <a:cubicBezTo>
                    <a:pt x="19812" y="6566"/>
                    <a:pt x="41008" y="11430"/>
                    <a:pt x="62979" y="14834"/>
                  </a:cubicBezTo>
                  <a:cubicBezTo>
                    <a:pt x="101511" y="20371"/>
                    <a:pt x="137947" y="32398"/>
                    <a:pt x="153162" y="49365"/>
                  </a:cubicBezTo>
                  <a:cubicBezTo>
                    <a:pt x="159182" y="56274"/>
                    <a:pt x="165151" y="63170"/>
                    <a:pt x="171679" y="70079"/>
                  </a:cubicBezTo>
                  <a:cubicBezTo>
                    <a:pt x="178422" y="77013"/>
                    <a:pt x="184937" y="83947"/>
                    <a:pt x="191224" y="90894"/>
                  </a:cubicBezTo>
                  <a:lnTo>
                    <a:pt x="136398" y="91364"/>
                  </a:lnTo>
                  <a:cubicBezTo>
                    <a:pt x="97536" y="91237"/>
                    <a:pt x="62509" y="78181"/>
                    <a:pt x="46914" y="61443"/>
                  </a:cubicBezTo>
                  <a:cubicBezTo>
                    <a:pt x="28194" y="42139"/>
                    <a:pt x="12268" y="21069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5AA1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" name="Shape 20">
              <a:extLst>
                <a:ext uri="{FF2B5EF4-FFF2-40B4-BE49-F238E27FC236}">
                  <a16:creationId xmlns:a16="http://schemas.microsoft.com/office/drawing/2014/main" id="{AF44EF8C-C991-4B02-9C4B-78CF687CAE7A}"/>
                </a:ext>
              </a:extLst>
            </p:cNvPr>
            <p:cNvSpPr/>
            <p:nvPr/>
          </p:nvSpPr>
          <p:spPr>
            <a:xfrm>
              <a:off x="897425" y="963364"/>
              <a:ext cx="191211" cy="90907"/>
            </a:xfrm>
            <a:custGeom>
              <a:avLst/>
              <a:gdLst/>
              <a:ahLst/>
              <a:cxnLst/>
              <a:rect l="0" t="0" r="0" b="0"/>
              <a:pathLst>
                <a:path w="191211" h="90907">
                  <a:moveTo>
                    <a:pt x="0" y="0"/>
                  </a:moveTo>
                  <a:cubicBezTo>
                    <a:pt x="19812" y="6579"/>
                    <a:pt x="40996" y="11430"/>
                    <a:pt x="62979" y="14834"/>
                  </a:cubicBezTo>
                  <a:cubicBezTo>
                    <a:pt x="101498" y="20384"/>
                    <a:pt x="137935" y="32398"/>
                    <a:pt x="153149" y="49378"/>
                  </a:cubicBezTo>
                  <a:cubicBezTo>
                    <a:pt x="159169" y="56274"/>
                    <a:pt x="165151" y="63170"/>
                    <a:pt x="171666" y="70079"/>
                  </a:cubicBezTo>
                  <a:cubicBezTo>
                    <a:pt x="178410" y="77013"/>
                    <a:pt x="184925" y="83960"/>
                    <a:pt x="191211" y="90907"/>
                  </a:cubicBezTo>
                  <a:cubicBezTo>
                    <a:pt x="191211" y="90907"/>
                    <a:pt x="186398" y="90615"/>
                    <a:pt x="178486" y="89713"/>
                  </a:cubicBezTo>
                  <a:cubicBezTo>
                    <a:pt x="170485" y="88786"/>
                    <a:pt x="159779" y="87401"/>
                    <a:pt x="147815" y="85014"/>
                  </a:cubicBezTo>
                  <a:cubicBezTo>
                    <a:pt x="135865" y="82906"/>
                    <a:pt x="122885" y="78473"/>
                    <a:pt x="110693" y="73533"/>
                  </a:cubicBezTo>
                  <a:cubicBezTo>
                    <a:pt x="98603" y="67882"/>
                    <a:pt x="87313" y="61239"/>
                    <a:pt x="78918" y="52553"/>
                  </a:cubicBezTo>
                  <a:cubicBezTo>
                    <a:pt x="62052" y="35344"/>
                    <a:pt x="41669" y="23203"/>
                    <a:pt x="26365" y="14097"/>
                  </a:cubicBezTo>
                  <a:cubicBezTo>
                    <a:pt x="18542" y="9843"/>
                    <a:pt x="12217" y="5918"/>
                    <a:pt x="7404" y="3746"/>
                  </a:cubicBezTo>
                  <a:cubicBezTo>
                    <a:pt x="2756" y="1397"/>
                    <a:pt x="0" y="0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" name="Shape 21">
              <a:extLst>
                <a:ext uri="{FF2B5EF4-FFF2-40B4-BE49-F238E27FC236}">
                  <a16:creationId xmlns:a16="http://schemas.microsoft.com/office/drawing/2014/main" id="{189597F3-AF03-4F6C-9876-1B81961B59FB}"/>
                </a:ext>
              </a:extLst>
            </p:cNvPr>
            <p:cNvSpPr/>
            <p:nvPr/>
          </p:nvSpPr>
          <p:spPr>
            <a:xfrm>
              <a:off x="849710" y="1062407"/>
              <a:ext cx="238912" cy="71679"/>
            </a:xfrm>
            <a:custGeom>
              <a:avLst/>
              <a:gdLst/>
              <a:ahLst/>
              <a:cxnLst/>
              <a:rect l="0" t="0" r="0" b="0"/>
              <a:pathLst>
                <a:path w="238912" h="71679">
                  <a:moveTo>
                    <a:pt x="238912" y="0"/>
                  </a:moveTo>
                  <a:cubicBezTo>
                    <a:pt x="232677" y="7010"/>
                    <a:pt x="226682" y="14021"/>
                    <a:pt x="220917" y="21018"/>
                  </a:cubicBezTo>
                  <a:cubicBezTo>
                    <a:pt x="214922" y="28054"/>
                    <a:pt x="208382" y="35141"/>
                    <a:pt x="201879" y="42189"/>
                  </a:cubicBezTo>
                  <a:cubicBezTo>
                    <a:pt x="185826" y="60147"/>
                    <a:pt x="140411" y="71679"/>
                    <a:pt x="88583" y="64237"/>
                  </a:cubicBezTo>
                  <a:cubicBezTo>
                    <a:pt x="59182" y="59715"/>
                    <a:pt x="29515" y="53073"/>
                    <a:pt x="0" y="43256"/>
                  </a:cubicBezTo>
                  <a:cubicBezTo>
                    <a:pt x="31064" y="36373"/>
                    <a:pt x="59487" y="26683"/>
                    <a:pt x="85852" y="14376"/>
                  </a:cubicBezTo>
                  <a:cubicBezTo>
                    <a:pt x="108369" y="4305"/>
                    <a:pt x="144945" y="330"/>
                    <a:pt x="184010" y="470"/>
                  </a:cubicBezTo>
                  <a:lnTo>
                    <a:pt x="2389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5AA1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" name="Shape 22">
              <a:extLst>
                <a:ext uri="{FF2B5EF4-FFF2-40B4-BE49-F238E27FC236}">
                  <a16:creationId xmlns:a16="http://schemas.microsoft.com/office/drawing/2014/main" id="{67266A5A-DD00-4826-A7D1-1AADBB01AC04}"/>
                </a:ext>
              </a:extLst>
            </p:cNvPr>
            <p:cNvSpPr/>
            <p:nvPr/>
          </p:nvSpPr>
          <p:spPr>
            <a:xfrm>
              <a:off x="849710" y="1062408"/>
              <a:ext cx="238912" cy="71679"/>
            </a:xfrm>
            <a:custGeom>
              <a:avLst/>
              <a:gdLst/>
              <a:ahLst/>
              <a:cxnLst/>
              <a:rect l="0" t="0" r="0" b="0"/>
              <a:pathLst>
                <a:path w="238912" h="71679">
                  <a:moveTo>
                    <a:pt x="238912" y="0"/>
                  </a:moveTo>
                  <a:cubicBezTo>
                    <a:pt x="232677" y="7010"/>
                    <a:pt x="226682" y="14021"/>
                    <a:pt x="220916" y="21018"/>
                  </a:cubicBezTo>
                  <a:cubicBezTo>
                    <a:pt x="214922" y="28054"/>
                    <a:pt x="208382" y="35141"/>
                    <a:pt x="201879" y="42189"/>
                  </a:cubicBezTo>
                  <a:cubicBezTo>
                    <a:pt x="185826" y="60147"/>
                    <a:pt x="140411" y="71679"/>
                    <a:pt x="88582" y="64237"/>
                  </a:cubicBezTo>
                  <a:cubicBezTo>
                    <a:pt x="59182" y="59715"/>
                    <a:pt x="29515" y="53073"/>
                    <a:pt x="0" y="43256"/>
                  </a:cubicBezTo>
                  <a:cubicBezTo>
                    <a:pt x="0" y="43256"/>
                    <a:pt x="1105" y="43536"/>
                    <a:pt x="3150" y="44044"/>
                  </a:cubicBezTo>
                  <a:cubicBezTo>
                    <a:pt x="5194" y="44526"/>
                    <a:pt x="8166" y="45288"/>
                    <a:pt x="11913" y="45809"/>
                  </a:cubicBezTo>
                  <a:cubicBezTo>
                    <a:pt x="19368" y="46825"/>
                    <a:pt x="29896" y="48654"/>
                    <a:pt x="41859" y="48692"/>
                  </a:cubicBezTo>
                  <a:cubicBezTo>
                    <a:pt x="65837" y="49517"/>
                    <a:pt x="95440" y="45034"/>
                    <a:pt x="118224" y="32169"/>
                  </a:cubicBezTo>
                  <a:cubicBezTo>
                    <a:pt x="129629" y="25844"/>
                    <a:pt x="142888" y="20523"/>
                    <a:pt x="156324" y="16726"/>
                  </a:cubicBezTo>
                  <a:cubicBezTo>
                    <a:pt x="169735" y="12192"/>
                    <a:pt x="183388" y="9665"/>
                    <a:pt x="195618" y="6718"/>
                  </a:cubicBezTo>
                  <a:cubicBezTo>
                    <a:pt x="207823" y="4039"/>
                    <a:pt x="218783" y="2273"/>
                    <a:pt x="226416" y="1321"/>
                  </a:cubicBezTo>
                  <a:cubicBezTo>
                    <a:pt x="234137" y="343"/>
                    <a:pt x="238912" y="0"/>
                    <a:pt x="23891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" name="Shape 23">
              <a:extLst>
                <a:ext uri="{FF2B5EF4-FFF2-40B4-BE49-F238E27FC236}">
                  <a16:creationId xmlns:a16="http://schemas.microsoft.com/office/drawing/2014/main" id="{2D95A61D-81BA-49D0-A794-D1C67A7CB99F}"/>
                </a:ext>
              </a:extLst>
            </p:cNvPr>
            <p:cNvSpPr/>
            <p:nvPr/>
          </p:nvSpPr>
          <p:spPr>
            <a:xfrm>
              <a:off x="1039358" y="983251"/>
              <a:ext cx="214655" cy="102845"/>
            </a:xfrm>
            <a:custGeom>
              <a:avLst/>
              <a:gdLst/>
              <a:ahLst/>
              <a:cxnLst/>
              <a:rect l="0" t="0" r="0" b="0"/>
              <a:pathLst>
                <a:path w="214655" h="102845">
                  <a:moveTo>
                    <a:pt x="59512" y="13"/>
                  </a:moveTo>
                  <a:cubicBezTo>
                    <a:pt x="66865" y="0"/>
                    <a:pt x="74397" y="648"/>
                    <a:pt x="81826" y="965"/>
                  </a:cubicBezTo>
                  <a:cubicBezTo>
                    <a:pt x="88392" y="1397"/>
                    <a:pt x="94780" y="1664"/>
                    <a:pt x="101143" y="2756"/>
                  </a:cubicBezTo>
                  <a:cubicBezTo>
                    <a:pt x="107493" y="3823"/>
                    <a:pt x="113690" y="5055"/>
                    <a:pt x="119659" y="6439"/>
                  </a:cubicBezTo>
                  <a:cubicBezTo>
                    <a:pt x="131559" y="8903"/>
                    <a:pt x="142748" y="13437"/>
                    <a:pt x="152476" y="17704"/>
                  </a:cubicBezTo>
                  <a:cubicBezTo>
                    <a:pt x="162230" y="21819"/>
                    <a:pt x="170637" y="27711"/>
                    <a:pt x="177279" y="32906"/>
                  </a:cubicBezTo>
                  <a:cubicBezTo>
                    <a:pt x="180607" y="35611"/>
                    <a:pt x="183515" y="38252"/>
                    <a:pt x="185941" y="41008"/>
                  </a:cubicBezTo>
                  <a:cubicBezTo>
                    <a:pt x="188354" y="43891"/>
                    <a:pt x="190297" y="46736"/>
                    <a:pt x="191757" y="49517"/>
                  </a:cubicBezTo>
                  <a:cubicBezTo>
                    <a:pt x="196393" y="58458"/>
                    <a:pt x="200736" y="67018"/>
                    <a:pt x="204546" y="75997"/>
                  </a:cubicBezTo>
                  <a:cubicBezTo>
                    <a:pt x="208305" y="85090"/>
                    <a:pt x="211684" y="94056"/>
                    <a:pt x="214655" y="102845"/>
                  </a:cubicBezTo>
                  <a:cubicBezTo>
                    <a:pt x="197650" y="95517"/>
                    <a:pt x="180238" y="89014"/>
                    <a:pt x="162268" y="84582"/>
                  </a:cubicBezTo>
                  <a:cubicBezTo>
                    <a:pt x="124358" y="74638"/>
                    <a:pt x="89078" y="63500"/>
                    <a:pt x="69088" y="49047"/>
                  </a:cubicBezTo>
                  <a:cubicBezTo>
                    <a:pt x="57379" y="40183"/>
                    <a:pt x="45288" y="32690"/>
                    <a:pt x="32652" y="24486"/>
                  </a:cubicBezTo>
                  <a:cubicBezTo>
                    <a:pt x="25883" y="20472"/>
                    <a:pt x="21222" y="16497"/>
                    <a:pt x="15685" y="12497"/>
                  </a:cubicBezTo>
                  <a:lnTo>
                    <a:pt x="0" y="533"/>
                  </a:lnTo>
                  <a:lnTo>
                    <a:pt x="37440" y="114"/>
                  </a:lnTo>
                  <a:lnTo>
                    <a:pt x="59512" y="13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5AA1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" name="Shape 24">
              <a:extLst>
                <a:ext uri="{FF2B5EF4-FFF2-40B4-BE49-F238E27FC236}">
                  <a16:creationId xmlns:a16="http://schemas.microsoft.com/office/drawing/2014/main" id="{3BE78EC3-AF30-4FF4-814D-37D6A4020740}"/>
                </a:ext>
              </a:extLst>
            </p:cNvPr>
            <p:cNvSpPr/>
            <p:nvPr/>
          </p:nvSpPr>
          <p:spPr>
            <a:xfrm>
              <a:off x="1039363" y="983250"/>
              <a:ext cx="214655" cy="102845"/>
            </a:xfrm>
            <a:custGeom>
              <a:avLst/>
              <a:gdLst/>
              <a:ahLst/>
              <a:cxnLst/>
              <a:rect l="0" t="0" r="0" b="0"/>
              <a:pathLst>
                <a:path w="214655" h="102845">
                  <a:moveTo>
                    <a:pt x="59499" y="13"/>
                  </a:moveTo>
                  <a:cubicBezTo>
                    <a:pt x="66853" y="0"/>
                    <a:pt x="74384" y="648"/>
                    <a:pt x="81826" y="965"/>
                  </a:cubicBezTo>
                  <a:cubicBezTo>
                    <a:pt x="88379" y="1397"/>
                    <a:pt x="94767" y="1664"/>
                    <a:pt x="101130" y="2756"/>
                  </a:cubicBezTo>
                  <a:cubicBezTo>
                    <a:pt x="107493" y="3823"/>
                    <a:pt x="113690" y="5055"/>
                    <a:pt x="119659" y="6439"/>
                  </a:cubicBezTo>
                  <a:cubicBezTo>
                    <a:pt x="131559" y="8903"/>
                    <a:pt x="142735" y="13449"/>
                    <a:pt x="152476" y="17704"/>
                  </a:cubicBezTo>
                  <a:cubicBezTo>
                    <a:pt x="162217" y="21819"/>
                    <a:pt x="170624" y="27724"/>
                    <a:pt x="177279" y="32906"/>
                  </a:cubicBezTo>
                  <a:cubicBezTo>
                    <a:pt x="180607" y="35611"/>
                    <a:pt x="183502" y="38252"/>
                    <a:pt x="185928" y="41008"/>
                  </a:cubicBezTo>
                  <a:cubicBezTo>
                    <a:pt x="188341" y="43891"/>
                    <a:pt x="190297" y="46736"/>
                    <a:pt x="191745" y="49517"/>
                  </a:cubicBezTo>
                  <a:cubicBezTo>
                    <a:pt x="196393" y="58458"/>
                    <a:pt x="200724" y="67018"/>
                    <a:pt x="204533" y="75997"/>
                  </a:cubicBezTo>
                  <a:cubicBezTo>
                    <a:pt x="208305" y="85090"/>
                    <a:pt x="211671" y="94056"/>
                    <a:pt x="214655" y="102845"/>
                  </a:cubicBezTo>
                  <a:cubicBezTo>
                    <a:pt x="214655" y="102845"/>
                    <a:pt x="210312" y="100698"/>
                    <a:pt x="203314" y="96787"/>
                  </a:cubicBezTo>
                  <a:cubicBezTo>
                    <a:pt x="196431" y="92558"/>
                    <a:pt x="186398" y="87935"/>
                    <a:pt x="175324" y="81534"/>
                  </a:cubicBezTo>
                  <a:cubicBezTo>
                    <a:pt x="152921" y="69825"/>
                    <a:pt x="124714" y="55283"/>
                    <a:pt x="104623" y="38316"/>
                  </a:cubicBezTo>
                  <a:cubicBezTo>
                    <a:pt x="84620" y="20650"/>
                    <a:pt x="56350" y="11011"/>
                    <a:pt x="33642" y="6439"/>
                  </a:cubicBezTo>
                  <a:cubicBezTo>
                    <a:pt x="28511" y="5359"/>
                    <a:pt x="23724" y="4369"/>
                    <a:pt x="19444" y="3467"/>
                  </a:cubicBezTo>
                  <a:cubicBezTo>
                    <a:pt x="15532" y="2680"/>
                    <a:pt x="12078" y="2096"/>
                    <a:pt x="9195" y="1664"/>
                  </a:cubicBezTo>
                  <a:cubicBezTo>
                    <a:pt x="3442" y="800"/>
                    <a:pt x="0" y="533"/>
                    <a:pt x="0" y="533"/>
                  </a:cubicBezTo>
                  <a:lnTo>
                    <a:pt x="37440" y="114"/>
                  </a:lnTo>
                  <a:lnTo>
                    <a:pt x="59499" y="13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25">
              <a:extLst>
                <a:ext uri="{FF2B5EF4-FFF2-40B4-BE49-F238E27FC236}">
                  <a16:creationId xmlns:a16="http://schemas.microsoft.com/office/drawing/2014/main" id="{DABF07A7-D2B7-43C9-821B-02B3824FC802}"/>
                </a:ext>
              </a:extLst>
            </p:cNvPr>
            <p:cNvSpPr/>
            <p:nvPr/>
          </p:nvSpPr>
          <p:spPr>
            <a:xfrm>
              <a:off x="1038734" y="1069293"/>
              <a:ext cx="211925" cy="65315"/>
            </a:xfrm>
            <a:custGeom>
              <a:avLst/>
              <a:gdLst/>
              <a:ahLst/>
              <a:cxnLst/>
              <a:rect l="0" t="0" r="0" b="0"/>
              <a:pathLst>
                <a:path w="211925" h="65315">
                  <a:moveTo>
                    <a:pt x="133079" y="1868"/>
                  </a:moveTo>
                  <a:cubicBezTo>
                    <a:pt x="142107" y="2490"/>
                    <a:pt x="151451" y="3962"/>
                    <a:pt x="160833" y="6413"/>
                  </a:cubicBezTo>
                  <a:cubicBezTo>
                    <a:pt x="178384" y="10743"/>
                    <a:pt x="195351" y="17093"/>
                    <a:pt x="211925" y="24218"/>
                  </a:cubicBezTo>
                  <a:cubicBezTo>
                    <a:pt x="203340" y="28206"/>
                    <a:pt x="195148" y="32384"/>
                    <a:pt x="187363" y="36677"/>
                  </a:cubicBezTo>
                  <a:cubicBezTo>
                    <a:pt x="179514" y="41096"/>
                    <a:pt x="171818" y="46164"/>
                    <a:pt x="164617" y="51040"/>
                  </a:cubicBezTo>
                  <a:cubicBezTo>
                    <a:pt x="162357" y="52590"/>
                    <a:pt x="159842" y="53949"/>
                    <a:pt x="157124" y="55130"/>
                  </a:cubicBezTo>
                  <a:cubicBezTo>
                    <a:pt x="154343" y="56425"/>
                    <a:pt x="151295" y="57657"/>
                    <a:pt x="148095" y="58660"/>
                  </a:cubicBezTo>
                  <a:cubicBezTo>
                    <a:pt x="141605" y="60870"/>
                    <a:pt x="134785" y="61709"/>
                    <a:pt x="126848" y="63144"/>
                  </a:cubicBezTo>
                  <a:cubicBezTo>
                    <a:pt x="118986" y="64452"/>
                    <a:pt x="110909" y="64477"/>
                    <a:pt x="101892" y="65137"/>
                  </a:cubicBezTo>
                  <a:cubicBezTo>
                    <a:pt x="97460" y="65315"/>
                    <a:pt x="92939" y="65315"/>
                    <a:pt x="88341" y="65112"/>
                  </a:cubicBezTo>
                  <a:cubicBezTo>
                    <a:pt x="83756" y="64896"/>
                    <a:pt x="78867" y="65099"/>
                    <a:pt x="74066" y="64757"/>
                  </a:cubicBezTo>
                  <a:cubicBezTo>
                    <a:pt x="68516" y="64553"/>
                    <a:pt x="63081" y="63982"/>
                    <a:pt x="57442" y="64020"/>
                  </a:cubicBezTo>
                  <a:lnTo>
                    <a:pt x="40513" y="64134"/>
                  </a:lnTo>
                  <a:lnTo>
                    <a:pt x="0" y="64579"/>
                  </a:lnTo>
                  <a:lnTo>
                    <a:pt x="18517" y="52171"/>
                  </a:lnTo>
                  <a:cubicBezTo>
                    <a:pt x="24397" y="48043"/>
                    <a:pt x="31153" y="43840"/>
                    <a:pt x="35776" y="39814"/>
                  </a:cubicBezTo>
                  <a:cubicBezTo>
                    <a:pt x="45949" y="31838"/>
                    <a:pt x="56693" y="23075"/>
                    <a:pt x="67754" y="15671"/>
                  </a:cubicBezTo>
                  <a:cubicBezTo>
                    <a:pt x="81737" y="5775"/>
                    <a:pt x="105993" y="0"/>
                    <a:pt x="133079" y="1868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5AA1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26">
              <a:extLst>
                <a:ext uri="{FF2B5EF4-FFF2-40B4-BE49-F238E27FC236}">
                  <a16:creationId xmlns:a16="http://schemas.microsoft.com/office/drawing/2014/main" id="{EFD820C1-7675-4218-882B-AEB154F48E22}"/>
                </a:ext>
              </a:extLst>
            </p:cNvPr>
            <p:cNvSpPr/>
            <p:nvPr/>
          </p:nvSpPr>
          <p:spPr>
            <a:xfrm>
              <a:off x="1038723" y="1083044"/>
              <a:ext cx="211938" cy="51562"/>
            </a:xfrm>
            <a:custGeom>
              <a:avLst/>
              <a:gdLst/>
              <a:ahLst/>
              <a:cxnLst/>
              <a:rect l="0" t="0" r="0" b="0"/>
              <a:pathLst>
                <a:path w="211938" h="51562">
                  <a:moveTo>
                    <a:pt x="170040" y="1613"/>
                  </a:moveTo>
                  <a:cubicBezTo>
                    <a:pt x="181851" y="2959"/>
                    <a:pt x="192646" y="4483"/>
                    <a:pt x="199974" y="6871"/>
                  </a:cubicBezTo>
                  <a:cubicBezTo>
                    <a:pt x="207416" y="8941"/>
                    <a:pt x="211938" y="10465"/>
                    <a:pt x="211938" y="10465"/>
                  </a:cubicBezTo>
                  <a:cubicBezTo>
                    <a:pt x="203352" y="14465"/>
                    <a:pt x="195161" y="18631"/>
                    <a:pt x="187376" y="22936"/>
                  </a:cubicBezTo>
                  <a:cubicBezTo>
                    <a:pt x="179527" y="27343"/>
                    <a:pt x="171831" y="32410"/>
                    <a:pt x="164630" y="37287"/>
                  </a:cubicBezTo>
                  <a:cubicBezTo>
                    <a:pt x="162369" y="38837"/>
                    <a:pt x="159855" y="40208"/>
                    <a:pt x="157124" y="41377"/>
                  </a:cubicBezTo>
                  <a:cubicBezTo>
                    <a:pt x="154356" y="42672"/>
                    <a:pt x="151308" y="43917"/>
                    <a:pt x="148107" y="44920"/>
                  </a:cubicBezTo>
                  <a:cubicBezTo>
                    <a:pt x="141618" y="47117"/>
                    <a:pt x="134798" y="47955"/>
                    <a:pt x="126860" y="49403"/>
                  </a:cubicBezTo>
                  <a:cubicBezTo>
                    <a:pt x="118999" y="50711"/>
                    <a:pt x="110922" y="50737"/>
                    <a:pt x="101905" y="51384"/>
                  </a:cubicBezTo>
                  <a:cubicBezTo>
                    <a:pt x="97472" y="51562"/>
                    <a:pt x="92951" y="51562"/>
                    <a:pt x="88354" y="51359"/>
                  </a:cubicBezTo>
                  <a:cubicBezTo>
                    <a:pt x="83769" y="51143"/>
                    <a:pt x="78880" y="51346"/>
                    <a:pt x="74066" y="51016"/>
                  </a:cubicBezTo>
                  <a:cubicBezTo>
                    <a:pt x="68516" y="50813"/>
                    <a:pt x="63094" y="50241"/>
                    <a:pt x="57455" y="50279"/>
                  </a:cubicBezTo>
                  <a:lnTo>
                    <a:pt x="40526" y="50381"/>
                  </a:lnTo>
                  <a:lnTo>
                    <a:pt x="0" y="50825"/>
                  </a:lnTo>
                  <a:cubicBezTo>
                    <a:pt x="0" y="50825"/>
                    <a:pt x="4191" y="50470"/>
                    <a:pt x="11125" y="49441"/>
                  </a:cubicBezTo>
                  <a:cubicBezTo>
                    <a:pt x="14592" y="48920"/>
                    <a:pt x="18745" y="48235"/>
                    <a:pt x="23393" y="47346"/>
                  </a:cubicBezTo>
                  <a:cubicBezTo>
                    <a:pt x="25705" y="46863"/>
                    <a:pt x="28156" y="46368"/>
                    <a:pt x="30721" y="45847"/>
                  </a:cubicBezTo>
                  <a:cubicBezTo>
                    <a:pt x="33274" y="45288"/>
                    <a:pt x="35039" y="44729"/>
                    <a:pt x="37363" y="44094"/>
                  </a:cubicBezTo>
                  <a:cubicBezTo>
                    <a:pt x="55143" y="38697"/>
                    <a:pt x="77407" y="30302"/>
                    <a:pt x="97053" y="17209"/>
                  </a:cubicBezTo>
                  <a:cubicBezTo>
                    <a:pt x="116777" y="3467"/>
                    <a:pt x="145986" y="0"/>
                    <a:pt x="170040" y="1613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27">
              <a:extLst>
                <a:ext uri="{FF2B5EF4-FFF2-40B4-BE49-F238E27FC236}">
                  <a16:creationId xmlns:a16="http://schemas.microsoft.com/office/drawing/2014/main" id="{1B684A3B-824B-4ED6-A8B5-D19C054EB640}"/>
                </a:ext>
              </a:extLst>
            </p:cNvPr>
            <p:cNvSpPr/>
            <p:nvPr/>
          </p:nvSpPr>
          <p:spPr>
            <a:xfrm>
              <a:off x="1225867" y="1000790"/>
              <a:ext cx="165075" cy="196901"/>
            </a:xfrm>
            <a:custGeom>
              <a:avLst/>
              <a:gdLst/>
              <a:ahLst/>
              <a:cxnLst/>
              <a:rect l="0" t="0" r="0" b="0"/>
              <a:pathLst>
                <a:path w="165075" h="196901">
                  <a:moveTo>
                    <a:pt x="0" y="0"/>
                  </a:moveTo>
                  <a:cubicBezTo>
                    <a:pt x="30340" y="8585"/>
                    <a:pt x="60579" y="20587"/>
                    <a:pt x="89141" y="36982"/>
                  </a:cubicBezTo>
                  <a:cubicBezTo>
                    <a:pt x="114402" y="51092"/>
                    <a:pt x="134620" y="71120"/>
                    <a:pt x="147422" y="89954"/>
                  </a:cubicBezTo>
                  <a:cubicBezTo>
                    <a:pt x="150584" y="94742"/>
                    <a:pt x="153429" y="99365"/>
                    <a:pt x="155791" y="103886"/>
                  </a:cubicBezTo>
                  <a:cubicBezTo>
                    <a:pt x="157988" y="108534"/>
                    <a:pt x="159817" y="113005"/>
                    <a:pt x="161252" y="117208"/>
                  </a:cubicBezTo>
                  <a:cubicBezTo>
                    <a:pt x="164236" y="125539"/>
                    <a:pt x="165075" y="133299"/>
                    <a:pt x="164529" y="139573"/>
                  </a:cubicBezTo>
                  <a:cubicBezTo>
                    <a:pt x="163728" y="149555"/>
                    <a:pt x="162217" y="159423"/>
                    <a:pt x="160312" y="169024"/>
                  </a:cubicBezTo>
                  <a:cubicBezTo>
                    <a:pt x="158598" y="178486"/>
                    <a:pt x="156045" y="187909"/>
                    <a:pt x="153391" y="196901"/>
                  </a:cubicBezTo>
                  <a:cubicBezTo>
                    <a:pt x="144018" y="180899"/>
                    <a:pt x="132829" y="165951"/>
                    <a:pt x="120383" y="152197"/>
                  </a:cubicBezTo>
                  <a:cubicBezTo>
                    <a:pt x="94437" y="122542"/>
                    <a:pt x="68047" y="96418"/>
                    <a:pt x="55728" y="74130"/>
                  </a:cubicBezTo>
                  <a:cubicBezTo>
                    <a:pt x="41491" y="47688"/>
                    <a:pt x="22212" y="23393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5AA1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28">
              <a:extLst>
                <a:ext uri="{FF2B5EF4-FFF2-40B4-BE49-F238E27FC236}">
                  <a16:creationId xmlns:a16="http://schemas.microsoft.com/office/drawing/2014/main" id="{97773877-6FF8-4C34-8619-A831E1775030}"/>
                </a:ext>
              </a:extLst>
            </p:cNvPr>
            <p:cNvSpPr/>
            <p:nvPr/>
          </p:nvSpPr>
          <p:spPr>
            <a:xfrm>
              <a:off x="1229022" y="1001876"/>
              <a:ext cx="161920" cy="195816"/>
            </a:xfrm>
            <a:custGeom>
              <a:avLst/>
              <a:gdLst/>
              <a:ahLst/>
              <a:cxnLst/>
              <a:rect l="0" t="0" r="0" b="0"/>
              <a:pathLst>
                <a:path w="161920" h="195816">
                  <a:moveTo>
                    <a:pt x="0" y="0"/>
                  </a:moveTo>
                  <a:lnTo>
                    <a:pt x="42083" y="14477"/>
                  </a:lnTo>
                  <a:cubicBezTo>
                    <a:pt x="57005" y="20600"/>
                    <a:pt x="71705" y="27699"/>
                    <a:pt x="85987" y="35897"/>
                  </a:cubicBezTo>
                  <a:cubicBezTo>
                    <a:pt x="111247" y="49994"/>
                    <a:pt x="131465" y="70035"/>
                    <a:pt x="144267" y="88869"/>
                  </a:cubicBezTo>
                  <a:cubicBezTo>
                    <a:pt x="147429" y="93657"/>
                    <a:pt x="150274" y="98280"/>
                    <a:pt x="152636" y="102801"/>
                  </a:cubicBezTo>
                  <a:cubicBezTo>
                    <a:pt x="154833" y="107449"/>
                    <a:pt x="156662" y="111907"/>
                    <a:pt x="158097" y="116123"/>
                  </a:cubicBezTo>
                  <a:cubicBezTo>
                    <a:pt x="161082" y="124454"/>
                    <a:pt x="161920" y="132214"/>
                    <a:pt x="161374" y="138488"/>
                  </a:cubicBezTo>
                  <a:cubicBezTo>
                    <a:pt x="160574" y="148470"/>
                    <a:pt x="159062" y="158338"/>
                    <a:pt x="157157" y="167939"/>
                  </a:cubicBezTo>
                  <a:cubicBezTo>
                    <a:pt x="155443" y="177401"/>
                    <a:pt x="152890" y="186824"/>
                    <a:pt x="150236" y="195816"/>
                  </a:cubicBezTo>
                  <a:cubicBezTo>
                    <a:pt x="150236" y="195816"/>
                    <a:pt x="148001" y="191498"/>
                    <a:pt x="144559" y="184246"/>
                  </a:cubicBezTo>
                  <a:cubicBezTo>
                    <a:pt x="142667" y="180728"/>
                    <a:pt x="140457" y="176473"/>
                    <a:pt x="138069" y="171609"/>
                  </a:cubicBezTo>
                  <a:cubicBezTo>
                    <a:pt x="135707" y="166745"/>
                    <a:pt x="132646" y="161653"/>
                    <a:pt x="129776" y="155899"/>
                  </a:cubicBezTo>
                  <a:cubicBezTo>
                    <a:pt x="117927" y="133192"/>
                    <a:pt x="100884" y="105963"/>
                    <a:pt x="90444" y="80690"/>
                  </a:cubicBezTo>
                  <a:cubicBezTo>
                    <a:pt x="80424" y="55201"/>
                    <a:pt x="57031" y="31846"/>
                    <a:pt x="35745" y="18676"/>
                  </a:cubicBezTo>
                  <a:cubicBezTo>
                    <a:pt x="30513" y="15018"/>
                    <a:pt x="25420" y="12110"/>
                    <a:pt x="20747" y="9761"/>
                  </a:cubicBezTo>
                  <a:cubicBezTo>
                    <a:pt x="16086" y="7335"/>
                    <a:pt x="11869" y="5277"/>
                    <a:pt x="8326" y="3614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29">
              <a:extLst>
                <a:ext uri="{FF2B5EF4-FFF2-40B4-BE49-F238E27FC236}">
                  <a16:creationId xmlns:a16="http://schemas.microsoft.com/office/drawing/2014/main" id="{DCA7D18C-7074-4B08-AF56-FA9709B4B2C3}"/>
                </a:ext>
              </a:extLst>
            </p:cNvPr>
            <p:cNvSpPr/>
            <p:nvPr/>
          </p:nvSpPr>
          <p:spPr>
            <a:xfrm>
              <a:off x="1225867" y="1000790"/>
              <a:ext cx="3155" cy="1085"/>
            </a:xfrm>
            <a:custGeom>
              <a:avLst/>
              <a:gdLst/>
              <a:ahLst/>
              <a:cxnLst/>
              <a:rect l="0" t="0" r="0" b="0"/>
              <a:pathLst>
                <a:path w="3155" h="1085">
                  <a:moveTo>
                    <a:pt x="0" y="0"/>
                  </a:moveTo>
                  <a:cubicBezTo>
                    <a:pt x="0" y="0"/>
                    <a:pt x="1099" y="311"/>
                    <a:pt x="3083" y="1054"/>
                  </a:cubicBezTo>
                  <a:lnTo>
                    <a:pt x="3155" y="108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Shape 30">
              <a:extLst>
                <a:ext uri="{FF2B5EF4-FFF2-40B4-BE49-F238E27FC236}">
                  <a16:creationId xmlns:a16="http://schemas.microsoft.com/office/drawing/2014/main" id="{59856F35-B76C-4410-BA3A-9023ABB73E6F}"/>
                </a:ext>
              </a:extLst>
            </p:cNvPr>
            <p:cNvSpPr/>
            <p:nvPr/>
          </p:nvSpPr>
          <p:spPr>
            <a:xfrm>
              <a:off x="1185567" y="1120210"/>
              <a:ext cx="186703" cy="81661"/>
            </a:xfrm>
            <a:custGeom>
              <a:avLst/>
              <a:gdLst/>
              <a:ahLst/>
              <a:cxnLst/>
              <a:rect l="0" t="0" r="0" b="0"/>
              <a:pathLst>
                <a:path w="186703" h="81661">
                  <a:moveTo>
                    <a:pt x="89814" y="1194"/>
                  </a:moveTo>
                  <a:cubicBezTo>
                    <a:pt x="96749" y="1930"/>
                    <a:pt x="103861" y="4191"/>
                    <a:pt x="111379" y="7201"/>
                  </a:cubicBezTo>
                  <a:cubicBezTo>
                    <a:pt x="115214" y="8611"/>
                    <a:pt x="118948" y="10439"/>
                    <a:pt x="122618" y="12624"/>
                  </a:cubicBezTo>
                  <a:cubicBezTo>
                    <a:pt x="126327" y="14757"/>
                    <a:pt x="130137" y="17018"/>
                    <a:pt x="133871" y="19558"/>
                  </a:cubicBezTo>
                  <a:cubicBezTo>
                    <a:pt x="140983" y="25032"/>
                    <a:pt x="148387" y="30963"/>
                    <a:pt x="154635" y="38252"/>
                  </a:cubicBezTo>
                  <a:cubicBezTo>
                    <a:pt x="166713" y="51587"/>
                    <a:pt x="177584" y="66091"/>
                    <a:pt x="186703" y="81661"/>
                  </a:cubicBezTo>
                  <a:cubicBezTo>
                    <a:pt x="177470" y="79985"/>
                    <a:pt x="168592" y="78613"/>
                    <a:pt x="159448" y="77991"/>
                  </a:cubicBezTo>
                  <a:cubicBezTo>
                    <a:pt x="150495" y="77229"/>
                    <a:pt x="141707" y="76924"/>
                    <a:pt x="132893" y="77292"/>
                  </a:cubicBezTo>
                  <a:cubicBezTo>
                    <a:pt x="127419" y="77457"/>
                    <a:pt x="121679" y="76403"/>
                    <a:pt x="115354" y="74981"/>
                  </a:cubicBezTo>
                  <a:cubicBezTo>
                    <a:pt x="112243" y="74219"/>
                    <a:pt x="109118" y="73228"/>
                    <a:pt x="105994" y="72034"/>
                  </a:cubicBezTo>
                  <a:cubicBezTo>
                    <a:pt x="102718" y="71006"/>
                    <a:pt x="99377" y="69837"/>
                    <a:pt x="96114" y="68440"/>
                  </a:cubicBezTo>
                  <a:cubicBezTo>
                    <a:pt x="82753" y="63132"/>
                    <a:pt x="69202" y="55690"/>
                    <a:pt x="54521" y="47600"/>
                  </a:cubicBezTo>
                  <a:cubicBezTo>
                    <a:pt x="37986" y="38125"/>
                    <a:pt x="19609" y="30759"/>
                    <a:pt x="0" y="25146"/>
                  </a:cubicBezTo>
                  <a:cubicBezTo>
                    <a:pt x="21425" y="14668"/>
                    <a:pt x="45529" y="5486"/>
                    <a:pt x="71260" y="1232"/>
                  </a:cubicBezTo>
                  <a:cubicBezTo>
                    <a:pt x="76911" y="0"/>
                    <a:pt x="82956" y="330"/>
                    <a:pt x="89814" y="1194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5AA1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9" name="Shape 31">
              <a:extLst>
                <a:ext uri="{FF2B5EF4-FFF2-40B4-BE49-F238E27FC236}">
                  <a16:creationId xmlns:a16="http://schemas.microsoft.com/office/drawing/2014/main" id="{7FEA612E-4CF0-4232-8610-037FC2FED1B5}"/>
                </a:ext>
              </a:extLst>
            </p:cNvPr>
            <p:cNvSpPr/>
            <p:nvPr/>
          </p:nvSpPr>
          <p:spPr>
            <a:xfrm>
              <a:off x="1185567" y="1144353"/>
              <a:ext cx="186703" cy="57518"/>
            </a:xfrm>
            <a:custGeom>
              <a:avLst/>
              <a:gdLst/>
              <a:ahLst/>
              <a:cxnLst/>
              <a:rect l="0" t="0" r="0" b="0"/>
              <a:pathLst>
                <a:path w="186703" h="57518">
                  <a:moveTo>
                    <a:pt x="0" y="1003"/>
                  </a:moveTo>
                  <a:cubicBezTo>
                    <a:pt x="0" y="1003"/>
                    <a:pt x="3112" y="1270"/>
                    <a:pt x="7988" y="2070"/>
                  </a:cubicBezTo>
                  <a:cubicBezTo>
                    <a:pt x="10465" y="2400"/>
                    <a:pt x="13462" y="2743"/>
                    <a:pt x="16929" y="2997"/>
                  </a:cubicBezTo>
                  <a:cubicBezTo>
                    <a:pt x="20434" y="3188"/>
                    <a:pt x="24295" y="3454"/>
                    <a:pt x="28321" y="3912"/>
                  </a:cubicBezTo>
                  <a:cubicBezTo>
                    <a:pt x="45174" y="4597"/>
                    <a:pt x="66027" y="6198"/>
                    <a:pt x="88849" y="3251"/>
                  </a:cubicBezTo>
                  <a:cubicBezTo>
                    <a:pt x="111697" y="0"/>
                    <a:pt x="138684" y="11709"/>
                    <a:pt x="157251" y="26657"/>
                  </a:cubicBezTo>
                  <a:cubicBezTo>
                    <a:pt x="161785" y="30455"/>
                    <a:pt x="166268" y="34023"/>
                    <a:pt x="169812" y="37694"/>
                  </a:cubicBezTo>
                  <a:cubicBezTo>
                    <a:pt x="173380" y="41364"/>
                    <a:pt x="176517" y="44755"/>
                    <a:pt x="179108" y="47638"/>
                  </a:cubicBezTo>
                  <a:cubicBezTo>
                    <a:pt x="183985" y="53607"/>
                    <a:pt x="186703" y="57518"/>
                    <a:pt x="186703" y="57518"/>
                  </a:cubicBezTo>
                  <a:cubicBezTo>
                    <a:pt x="177483" y="55842"/>
                    <a:pt x="168593" y="54470"/>
                    <a:pt x="159461" y="53848"/>
                  </a:cubicBezTo>
                  <a:cubicBezTo>
                    <a:pt x="150495" y="53086"/>
                    <a:pt x="141707" y="52781"/>
                    <a:pt x="132893" y="53149"/>
                  </a:cubicBezTo>
                  <a:cubicBezTo>
                    <a:pt x="127419" y="53315"/>
                    <a:pt x="121679" y="52260"/>
                    <a:pt x="115354" y="50838"/>
                  </a:cubicBezTo>
                  <a:cubicBezTo>
                    <a:pt x="112243" y="50076"/>
                    <a:pt x="109118" y="49085"/>
                    <a:pt x="105994" y="47892"/>
                  </a:cubicBezTo>
                  <a:cubicBezTo>
                    <a:pt x="102718" y="46863"/>
                    <a:pt x="99378" y="45695"/>
                    <a:pt x="96114" y="44298"/>
                  </a:cubicBezTo>
                  <a:cubicBezTo>
                    <a:pt x="82753" y="38976"/>
                    <a:pt x="69202" y="31547"/>
                    <a:pt x="54521" y="23457"/>
                  </a:cubicBezTo>
                  <a:cubicBezTo>
                    <a:pt x="37986" y="13983"/>
                    <a:pt x="19609" y="6617"/>
                    <a:pt x="0" y="1003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0" name="Shape 32">
              <a:extLst>
                <a:ext uri="{FF2B5EF4-FFF2-40B4-BE49-F238E27FC236}">
                  <a16:creationId xmlns:a16="http://schemas.microsoft.com/office/drawing/2014/main" id="{64F632BC-5B0F-44E9-A3AB-C1286DD9E3B2}"/>
                </a:ext>
              </a:extLst>
            </p:cNvPr>
            <p:cNvSpPr/>
            <p:nvPr/>
          </p:nvSpPr>
          <p:spPr>
            <a:xfrm>
              <a:off x="1402452" y="1109343"/>
              <a:ext cx="73139" cy="248996"/>
            </a:xfrm>
            <a:custGeom>
              <a:avLst/>
              <a:gdLst/>
              <a:ahLst/>
              <a:cxnLst/>
              <a:rect l="0" t="0" r="0" b="0"/>
              <a:pathLst>
                <a:path w="73139" h="248996">
                  <a:moveTo>
                    <a:pt x="0" y="0"/>
                  </a:moveTo>
                  <a:cubicBezTo>
                    <a:pt x="21996" y="24905"/>
                    <a:pt x="39929" y="52794"/>
                    <a:pt x="53810" y="81826"/>
                  </a:cubicBezTo>
                  <a:cubicBezTo>
                    <a:pt x="66116" y="107340"/>
                    <a:pt x="71933" y="133477"/>
                    <a:pt x="72517" y="155258"/>
                  </a:cubicBezTo>
                  <a:cubicBezTo>
                    <a:pt x="73139" y="177089"/>
                    <a:pt x="68669" y="194628"/>
                    <a:pt x="61430" y="204673"/>
                  </a:cubicBezTo>
                  <a:cubicBezTo>
                    <a:pt x="49746" y="220764"/>
                    <a:pt x="37224" y="235687"/>
                    <a:pt x="23508" y="248996"/>
                  </a:cubicBezTo>
                  <a:cubicBezTo>
                    <a:pt x="23139" y="230149"/>
                    <a:pt x="20587" y="211938"/>
                    <a:pt x="16942" y="193751"/>
                  </a:cubicBezTo>
                  <a:cubicBezTo>
                    <a:pt x="9322" y="155270"/>
                    <a:pt x="3124" y="118847"/>
                    <a:pt x="5334" y="93713"/>
                  </a:cubicBezTo>
                  <a:cubicBezTo>
                    <a:pt x="8280" y="64287"/>
                    <a:pt x="6998" y="32626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5AA1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1" name="Shape 33">
              <a:extLst>
                <a:ext uri="{FF2B5EF4-FFF2-40B4-BE49-F238E27FC236}">
                  <a16:creationId xmlns:a16="http://schemas.microsoft.com/office/drawing/2014/main" id="{A53C37FB-A7D0-4C4B-B34C-A4016A8D5863}"/>
                </a:ext>
              </a:extLst>
            </p:cNvPr>
            <p:cNvSpPr/>
            <p:nvPr/>
          </p:nvSpPr>
          <p:spPr>
            <a:xfrm>
              <a:off x="1404623" y="1112180"/>
              <a:ext cx="70962" cy="246162"/>
            </a:xfrm>
            <a:custGeom>
              <a:avLst/>
              <a:gdLst/>
              <a:ahLst/>
              <a:cxnLst/>
              <a:rect l="0" t="0" r="0" b="0"/>
              <a:pathLst>
                <a:path w="70962" h="246162">
                  <a:moveTo>
                    <a:pt x="0" y="0"/>
                  </a:moveTo>
                  <a:lnTo>
                    <a:pt x="27773" y="36529"/>
                  </a:lnTo>
                  <a:cubicBezTo>
                    <a:pt x="36739" y="50245"/>
                    <a:pt x="44692" y="64476"/>
                    <a:pt x="51633" y="78992"/>
                  </a:cubicBezTo>
                  <a:cubicBezTo>
                    <a:pt x="63952" y="104506"/>
                    <a:pt x="69768" y="130643"/>
                    <a:pt x="70340" y="152411"/>
                  </a:cubicBezTo>
                  <a:cubicBezTo>
                    <a:pt x="70962" y="174255"/>
                    <a:pt x="66505" y="191793"/>
                    <a:pt x="59253" y="201839"/>
                  </a:cubicBezTo>
                  <a:cubicBezTo>
                    <a:pt x="47581" y="217930"/>
                    <a:pt x="35059" y="232852"/>
                    <a:pt x="21343" y="246162"/>
                  </a:cubicBezTo>
                  <a:cubicBezTo>
                    <a:pt x="21343" y="246162"/>
                    <a:pt x="21585" y="241234"/>
                    <a:pt x="22004" y="233144"/>
                  </a:cubicBezTo>
                  <a:cubicBezTo>
                    <a:pt x="22283" y="225105"/>
                    <a:pt x="22677" y="213929"/>
                    <a:pt x="23134" y="201318"/>
                  </a:cubicBezTo>
                  <a:cubicBezTo>
                    <a:pt x="24112" y="175944"/>
                    <a:pt x="24391" y="144397"/>
                    <a:pt x="30068" y="118006"/>
                  </a:cubicBezTo>
                  <a:cubicBezTo>
                    <a:pt x="36228" y="91616"/>
                    <a:pt x="30068" y="60056"/>
                    <a:pt x="20073" y="36409"/>
                  </a:cubicBezTo>
                  <a:cubicBezTo>
                    <a:pt x="17533" y="30541"/>
                    <a:pt x="14968" y="25068"/>
                    <a:pt x="12517" y="20204"/>
                  </a:cubicBezTo>
                  <a:cubicBezTo>
                    <a:pt x="9837" y="15466"/>
                    <a:pt x="7335" y="11314"/>
                    <a:pt x="5189" y="7872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2" name="Shape 34">
              <a:extLst>
                <a:ext uri="{FF2B5EF4-FFF2-40B4-BE49-F238E27FC236}">
                  <a16:creationId xmlns:a16="http://schemas.microsoft.com/office/drawing/2014/main" id="{E60644D8-D96A-404A-80CE-CC9CF403330B}"/>
                </a:ext>
              </a:extLst>
            </p:cNvPr>
            <p:cNvSpPr/>
            <p:nvPr/>
          </p:nvSpPr>
          <p:spPr>
            <a:xfrm>
              <a:off x="1402458" y="1109333"/>
              <a:ext cx="2164" cy="2847"/>
            </a:xfrm>
            <a:custGeom>
              <a:avLst/>
              <a:gdLst/>
              <a:ahLst/>
              <a:cxnLst/>
              <a:rect l="0" t="0" r="0" b="0"/>
              <a:pathLst>
                <a:path w="2164" h="2847">
                  <a:moveTo>
                    <a:pt x="0" y="0"/>
                  </a:moveTo>
                  <a:cubicBezTo>
                    <a:pt x="0" y="0"/>
                    <a:pt x="787" y="940"/>
                    <a:pt x="2100" y="2750"/>
                  </a:cubicBezTo>
                  <a:lnTo>
                    <a:pt x="2164" y="284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3" name="Shape 35">
              <a:extLst>
                <a:ext uri="{FF2B5EF4-FFF2-40B4-BE49-F238E27FC236}">
                  <a16:creationId xmlns:a16="http://schemas.microsoft.com/office/drawing/2014/main" id="{8005642D-31B8-4449-BAA6-50AF11F5A22B}"/>
                </a:ext>
              </a:extLst>
            </p:cNvPr>
            <p:cNvSpPr/>
            <p:nvPr/>
          </p:nvSpPr>
          <p:spPr>
            <a:xfrm>
              <a:off x="1289567" y="1208232"/>
              <a:ext cx="128245" cy="150063"/>
            </a:xfrm>
            <a:custGeom>
              <a:avLst/>
              <a:gdLst/>
              <a:ahLst/>
              <a:cxnLst/>
              <a:rect l="0" t="0" r="0" b="0"/>
              <a:pathLst>
                <a:path w="128245" h="150063">
                  <a:moveTo>
                    <a:pt x="0" y="0"/>
                  </a:moveTo>
                  <a:cubicBezTo>
                    <a:pt x="23063" y="1689"/>
                    <a:pt x="47422" y="8141"/>
                    <a:pt x="71463" y="19152"/>
                  </a:cubicBezTo>
                  <a:cubicBezTo>
                    <a:pt x="91948" y="28067"/>
                    <a:pt x="114338" y="58420"/>
                    <a:pt x="121844" y="96482"/>
                  </a:cubicBezTo>
                  <a:cubicBezTo>
                    <a:pt x="125400" y="114135"/>
                    <a:pt x="127902" y="132321"/>
                    <a:pt x="128245" y="150063"/>
                  </a:cubicBezTo>
                  <a:cubicBezTo>
                    <a:pt x="114071" y="138341"/>
                    <a:pt x="98908" y="128308"/>
                    <a:pt x="83502" y="119659"/>
                  </a:cubicBezTo>
                  <a:cubicBezTo>
                    <a:pt x="64160" y="108560"/>
                    <a:pt x="46634" y="78943"/>
                    <a:pt x="31483" y="48095"/>
                  </a:cubicBezTo>
                  <a:cubicBezTo>
                    <a:pt x="22974" y="30239"/>
                    <a:pt x="12459" y="14046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5AA1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4" name="Shape 36">
              <a:extLst>
                <a:ext uri="{FF2B5EF4-FFF2-40B4-BE49-F238E27FC236}">
                  <a16:creationId xmlns:a16="http://schemas.microsoft.com/office/drawing/2014/main" id="{83D0AF63-1BD9-4216-8964-36CBD0925F52}"/>
                </a:ext>
              </a:extLst>
            </p:cNvPr>
            <p:cNvSpPr/>
            <p:nvPr/>
          </p:nvSpPr>
          <p:spPr>
            <a:xfrm>
              <a:off x="1289568" y="1208227"/>
              <a:ext cx="128245" cy="150076"/>
            </a:xfrm>
            <a:custGeom>
              <a:avLst/>
              <a:gdLst/>
              <a:ahLst/>
              <a:cxnLst/>
              <a:rect l="0" t="0" r="0" b="0"/>
              <a:pathLst>
                <a:path w="128245" h="150076">
                  <a:moveTo>
                    <a:pt x="0" y="0"/>
                  </a:moveTo>
                  <a:cubicBezTo>
                    <a:pt x="0" y="0"/>
                    <a:pt x="2172" y="1727"/>
                    <a:pt x="5702" y="4851"/>
                  </a:cubicBezTo>
                  <a:cubicBezTo>
                    <a:pt x="7506" y="6388"/>
                    <a:pt x="9741" y="8166"/>
                    <a:pt x="12395" y="10122"/>
                  </a:cubicBezTo>
                  <a:cubicBezTo>
                    <a:pt x="14884" y="12243"/>
                    <a:pt x="17729" y="14592"/>
                    <a:pt x="20993" y="17005"/>
                  </a:cubicBezTo>
                  <a:cubicBezTo>
                    <a:pt x="33795" y="26860"/>
                    <a:pt x="50990" y="40284"/>
                    <a:pt x="71577" y="51118"/>
                  </a:cubicBezTo>
                  <a:cubicBezTo>
                    <a:pt x="92443" y="61646"/>
                    <a:pt x="108991" y="86385"/>
                    <a:pt x="117729" y="108737"/>
                  </a:cubicBezTo>
                  <a:cubicBezTo>
                    <a:pt x="122199" y="119888"/>
                    <a:pt x="124943" y="130315"/>
                    <a:pt x="126429" y="137884"/>
                  </a:cubicBezTo>
                  <a:cubicBezTo>
                    <a:pt x="127178" y="141668"/>
                    <a:pt x="127648" y="144742"/>
                    <a:pt x="127914" y="146850"/>
                  </a:cubicBezTo>
                  <a:cubicBezTo>
                    <a:pt x="128130" y="148933"/>
                    <a:pt x="128245" y="150076"/>
                    <a:pt x="128245" y="150076"/>
                  </a:cubicBezTo>
                  <a:cubicBezTo>
                    <a:pt x="114071" y="138341"/>
                    <a:pt x="98908" y="128308"/>
                    <a:pt x="83503" y="119659"/>
                  </a:cubicBezTo>
                  <a:cubicBezTo>
                    <a:pt x="64160" y="108560"/>
                    <a:pt x="46634" y="78943"/>
                    <a:pt x="31483" y="48108"/>
                  </a:cubicBezTo>
                  <a:cubicBezTo>
                    <a:pt x="22974" y="30239"/>
                    <a:pt x="12459" y="14046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5" name="Shape 37">
              <a:extLst>
                <a:ext uri="{FF2B5EF4-FFF2-40B4-BE49-F238E27FC236}">
                  <a16:creationId xmlns:a16="http://schemas.microsoft.com/office/drawing/2014/main" id="{CF8F203F-65A5-4D28-AA3B-A92299F6F05F}"/>
                </a:ext>
              </a:extLst>
            </p:cNvPr>
            <p:cNvSpPr/>
            <p:nvPr/>
          </p:nvSpPr>
          <p:spPr>
            <a:xfrm>
              <a:off x="739545" y="945609"/>
              <a:ext cx="209423" cy="122885"/>
            </a:xfrm>
            <a:custGeom>
              <a:avLst/>
              <a:gdLst/>
              <a:ahLst/>
              <a:cxnLst/>
              <a:rect l="0" t="0" r="0" b="0"/>
              <a:pathLst>
                <a:path w="209423" h="122885">
                  <a:moveTo>
                    <a:pt x="0" y="0"/>
                  </a:moveTo>
                  <a:lnTo>
                    <a:pt x="12548" y="4877"/>
                  </a:lnTo>
                  <a:cubicBezTo>
                    <a:pt x="26137" y="9576"/>
                    <a:pt x="40805" y="16154"/>
                    <a:pt x="56490" y="23279"/>
                  </a:cubicBezTo>
                  <a:cubicBezTo>
                    <a:pt x="72060" y="30328"/>
                    <a:pt x="89040" y="38011"/>
                    <a:pt x="106642" y="45974"/>
                  </a:cubicBezTo>
                  <a:cubicBezTo>
                    <a:pt x="112217" y="48692"/>
                    <a:pt x="118072" y="50978"/>
                    <a:pt x="123939" y="53175"/>
                  </a:cubicBezTo>
                  <a:cubicBezTo>
                    <a:pt x="129718" y="55588"/>
                    <a:pt x="135750" y="57493"/>
                    <a:pt x="141757" y="59385"/>
                  </a:cubicBezTo>
                  <a:cubicBezTo>
                    <a:pt x="148272" y="61659"/>
                    <a:pt x="154635" y="64084"/>
                    <a:pt x="160198" y="66954"/>
                  </a:cubicBezTo>
                  <a:cubicBezTo>
                    <a:pt x="165735" y="69914"/>
                    <a:pt x="170510" y="73241"/>
                    <a:pt x="174104" y="76467"/>
                  </a:cubicBezTo>
                  <a:cubicBezTo>
                    <a:pt x="179629" y="81572"/>
                    <a:pt x="185242" y="87020"/>
                    <a:pt x="191173" y="91948"/>
                  </a:cubicBezTo>
                  <a:lnTo>
                    <a:pt x="209423" y="106744"/>
                  </a:lnTo>
                  <a:lnTo>
                    <a:pt x="186830" y="114503"/>
                  </a:lnTo>
                  <a:cubicBezTo>
                    <a:pt x="179146" y="117043"/>
                    <a:pt x="171386" y="118961"/>
                    <a:pt x="163398" y="121158"/>
                  </a:cubicBezTo>
                  <a:cubicBezTo>
                    <a:pt x="158229" y="122631"/>
                    <a:pt x="151765" y="122885"/>
                    <a:pt x="144640" y="122136"/>
                  </a:cubicBezTo>
                  <a:cubicBezTo>
                    <a:pt x="137490" y="121476"/>
                    <a:pt x="129680" y="119926"/>
                    <a:pt x="122072" y="116967"/>
                  </a:cubicBezTo>
                  <a:cubicBezTo>
                    <a:pt x="115100" y="114452"/>
                    <a:pt x="108128" y="111912"/>
                    <a:pt x="101321" y="108801"/>
                  </a:cubicBezTo>
                  <a:cubicBezTo>
                    <a:pt x="94450" y="105893"/>
                    <a:pt x="87617" y="102895"/>
                    <a:pt x="80975" y="99365"/>
                  </a:cubicBezTo>
                  <a:cubicBezTo>
                    <a:pt x="60223" y="88951"/>
                    <a:pt x="41872" y="75082"/>
                    <a:pt x="28550" y="59614"/>
                  </a:cubicBezTo>
                  <a:cubicBezTo>
                    <a:pt x="15100" y="44234"/>
                    <a:pt x="6540" y="27800"/>
                    <a:pt x="2896" y="13437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5AA1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6" name="Shape 38">
              <a:extLst>
                <a:ext uri="{FF2B5EF4-FFF2-40B4-BE49-F238E27FC236}">
                  <a16:creationId xmlns:a16="http://schemas.microsoft.com/office/drawing/2014/main" id="{C830B469-DC91-4098-97FD-7B21D9517861}"/>
                </a:ext>
              </a:extLst>
            </p:cNvPr>
            <p:cNvSpPr/>
            <p:nvPr/>
          </p:nvSpPr>
          <p:spPr>
            <a:xfrm>
              <a:off x="766926" y="968329"/>
              <a:ext cx="182042" cy="100165"/>
            </a:xfrm>
            <a:custGeom>
              <a:avLst/>
              <a:gdLst/>
              <a:ahLst/>
              <a:cxnLst/>
              <a:rect l="0" t="0" r="0" b="0"/>
              <a:pathLst>
                <a:path w="182042" h="100165">
                  <a:moveTo>
                    <a:pt x="27711" y="0"/>
                  </a:moveTo>
                  <a:cubicBezTo>
                    <a:pt x="43663" y="7188"/>
                    <a:pt x="61125" y="15075"/>
                    <a:pt x="79261" y="23254"/>
                  </a:cubicBezTo>
                  <a:cubicBezTo>
                    <a:pt x="84836" y="25971"/>
                    <a:pt x="90691" y="28257"/>
                    <a:pt x="96558" y="30455"/>
                  </a:cubicBezTo>
                  <a:cubicBezTo>
                    <a:pt x="102337" y="32868"/>
                    <a:pt x="108369" y="34773"/>
                    <a:pt x="114376" y="36665"/>
                  </a:cubicBezTo>
                  <a:cubicBezTo>
                    <a:pt x="120891" y="38938"/>
                    <a:pt x="127254" y="41364"/>
                    <a:pt x="132817" y="44234"/>
                  </a:cubicBezTo>
                  <a:cubicBezTo>
                    <a:pt x="138354" y="47193"/>
                    <a:pt x="143129" y="50521"/>
                    <a:pt x="146723" y="53746"/>
                  </a:cubicBezTo>
                  <a:cubicBezTo>
                    <a:pt x="152248" y="58852"/>
                    <a:pt x="157861" y="64300"/>
                    <a:pt x="163792" y="69228"/>
                  </a:cubicBezTo>
                  <a:lnTo>
                    <a:pt x="182042" y="84023"/>
                  </a:lnTo>
                  <a:lnTo>
                    <a:pt x="159449" y="91783"/>
                  </a:lnTo>
                  <a:cubicBezTo>
                    <a:pt x="151765" y="94323"/>
                    <a:pt x="144005" y="96241"/>
                    <a:pt x="136017" y="98438"/>
                  </a:cubicBezTo>
                  <a:cubicBezTo>
                    <a:pt x="130848" y="99911"/>
                    <a:pt x="124384" y="100165"/>
                    <a:pt x="117259" y="99416"/>
                  </a:cubicBezTo>
                  <a:cubicBezTo>
                    <a:pt x="110109" y="98755"/>
                    <a:pt x="102299" y="97206"/>
                    <a:pt x="94691" y="94247"/>
                  </a:cubicBezTo>
                  <a:cubicBezTo>
                    <a:pt x="87719" y="91732"/>
                    <a:pt x="80747" y="89192"/>
                    <a:pt x="73939" y="86081"/>
                  </a:cubicBezTo>
                  <a:cubicBezTo>
                    <a:pt x="67069" y="83172"/>
                    <a:pt x="60236" y="80175"/>
                    <a:pt x="53594" y="76645"/>
                  </a:cubicBezTo>
                  <a:cubicBezTo>
                    <a:pt x="32194" y="65964"/>
                    <a:pt x="13526" y="51422"/>
                    <a:pt x="0" y="35585"/>
                  </a:cubicBezTo>
                  <a:cubicBezTo>
                    <a:pt x="5613" y="40094"/>
                    <a:pt x="11151" y="44996"/>
                    <a:pt x="17386" y="49035"/>
                  </a:cubicBezTo>
                  <a:cubicBezTo>
                    <a:pt x="23584" y="53137"/>
                    <a:pt x="29731" y="57366"/>
                    <a:pt x="36208" y="60922"/>
                  </a:cubicBezTo>
                  <a:lnTo>
                    <a:pt x="45847" y="66485"/>
                  </a:lnTo>
                  <a:lnTo>
                    <a:pt x="55715" y="71463"/>
                  </a:lnTo>
                  <a:cubicBezTo>
                    <a:pt x="62890" y="75248"/>
                    <a:pt x="70396" y="77775"/>
                    <a:pt x="77292" y="79477"/>
                  </a:cubicBezTo>
                  <a:cubicBezTo>
                    <a:pt x="84138" y="81343"/>
                    <a:pt x="90500" y="81902"/>
                    <a:pt x="95580" y="81559"/>
                  </a:cubicBezTo>
                  <a:cubicBezTo>
                    <a:pt x="103416" y="81102"/>
                    <a:pt x="111087" y="80594"/>
                    <a:pt x="118770" y="79464"/>
                  </a:cubicBezTo>
                  <a:cubicBezTo>
                    <a:pt x="126428" y="78435"/>
                    <a:pt x="133858" y="77673"/>
                    <a:pt x="141338" y="76086"/>
                  </a:cubicBezTo>
                  <a:cubicBezTo>
                    <a:pt x="135255" y="71780"/>
                    <a:pt x="129527" y="66739"/>
                    <a:pt x="123863" y="62052"/>
                  </a:cubicBezTo>
                  <a:cubicBezTo>
                    <a:pt x="118161" y="57455"/>
                    <a:pt x="112801" y="52349"/>
                    <a:pt x="107594" y="47320"/>
                  </a:cubicBezTo>
                  <a:cubicBezTo>
                    <a:pt x="104216" y="44120"/>
                    <a:pt x="99543" y="40919"/>
                    <a:pt x="94285" y="37516"/>
                  </a:cubicBezTo>
                  <a:cubicBezTo>
                    <a:pt x="88938" y="34252"/>
                    <a:pt x="82804" y="31242"/>
                    <a:pt x="76581" y="28169"/>
                  </a:cubicBezTo>
                  <a:lnTo>
                    <a:pt x="67932" y="24168"/>
                  </a:lnTo>
                  <a:lnTo>
                    <a:pt x="59601" y="19672"/>
                  </a:lnTo>
                  <a:cubicBezTo>
                    <a:pt x="53924" y="16828"/>
                    <a:pt x="48666" y="13386"/>
                    <a:pt x="43307" y="10084"/>
                  </a:cubicBezTo>
                  <a:cubicBezTo>
                    <a:pt x="37884" y="6845"/>
                    <a:pt x="32969" y="3175"/>
                    <a:pt x="27711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7" name="Shape 39">
              <a:extLst>
                <a:ext uri="{FF2B5EF4-FFF2-40B4-BE49-F238E27FC236}">
                  <a16:creationId xmlns:a16="http://schemas.microsoft.com/office/drawing/2014/main" id="{825F6C2E-6E10-483D-9C01-F57EA92E4DA9}"/>
                </a:ext>
              </a:extLst>
            </p:cNvPr>
            <p:cNvSpPr/>
            <p:nvPr/>
          </p:nvSpPr>
          <p:spPr>
            <a:xfrm>
              <a:off x="1678781" y="920871"/>
              <a:ext cx="72517" cy="81750"/>
            </a:xfrm>
            <a:custGeom>
              <a:avLst/>
              <a:gdLst/>
              <a:ahLst/>
              <a:cxnLst/>
              <a:rect l="0" t="0" r="0" b="0"/>
              <a:pathLst>
                <a:path w="72517" h="81750">
                  <a:moveTo>
                    <a:pt x="0" y="0"/>
                  </a:moveTo>
                  <a:lnTo>
                    <a:pt x="72517" y="0"/>
                  </a:lnTo>
                  <a:lnTo>
                    <a:pt x="72517" y="81750"/>
                  </a:lnTo>
                  <a:lnTo>
                    <a:pt x="57455" y="81750"/>
                  </a:lnTo>
                  <a:lnTo>
                    <a:pt x="57455" y="12852"/>
                  </a:lnTo>
                  <a:lnTo>
                    <a:pt x="15062" y="12852"/>
                  </a:lnTo>
                  <a:lnTo>
                    <a:pt x="15062" y="81750"/>
                  </a:lnTo>
                  <a:lnTo>
                    <a:pt x="0" y="8175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8" name="Shape 40">
              <a:extLst>
                <a:ext uri="{FF2B5EF4-FFF2-40B4-BE49-F238E27FC236}">
                  <a16:creationId xmlns:a16="http://schemas.microsoft.com/office/drawing/2014/main" id="{5B06C355-2B99-4A8D-9D9E-E2731B8C0A7C}"/>
                </a:ext>
              </a:extLst>
            </p:cNvPr>
            <p:cNvSpPr/>
            <p:nvPr/>
          </p:nvSpPr>
          <p:spPr>
            <a:xfrm>
              <a:off x="1774190" y="920867"/>
              <a:ext cx="34157" cy="81750"/>
            </a:xfrm>
            <a:custGeom>
              <a:avLst/>
              <a:gdLst/>
              <a:ahLst/>
              <a:cxnLst/>
              <a:rect l="0" t="0" r="0" b="0"/>
              <a:pathLst>
                <a:path w="34157" h="81750">
                  <a:moveTo>
                    <a:pt x="0" y="0"/>
                  </a:moveTo>
                  <a:lnTo>
                    <a:pt x="33630" y="0"/>
                  </a:lnTo>
                  <a:lnTo>
                    <a:pt x="34157" y="98"/>
                  </a:lnTo>
                  <a:lnTo>
                    <a:pt x="34157" y="13202"/>
                  </a:lnTo>
                  <a:lnTo>
                    <a:pt x="32919" y="12852"/>
                  </a:lnTo>
                  <a:lnTo>
                    <a:pt x="15177" y="12852"/>
                  </a:lnTo>
                  <a:lnTo>
                    <a:pt x="15177" y="45314"/>
                  </a:lnTo>
                  <a:lnTo>
                    <a:pt x="32919" y="45314"/>
                  </a:lnTo>
                  <a:lnTo>
                    <a:pt x="34157" y="44965"/>
                  </a:lnTo>
                  <a:lnTo>
                    <a:pt x="34157" y="58053"/>
                  </a:lnTo>
                  <a:lnTo>
                    <a:pt x="33630" y="58153"/>
                  </a:lnTo>
                  <a:lnTo>
                    <a:pt x="15177" y="58153"/>
                  </a:lnTo>
                  <a:lnTo>
                    <a:pt x="15177" y="81750"/>
                  </a:lnTo>
                  <a:lnTo>
                    <a:pt x="0" y="8175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9" name="Shape 41">
              <a:extLst>
                <a:ext uri="{FF2B5EF4-FFF2-40B4-BE49-F238E27FC236}">
                  <a16:creationId xmlns:a16="http://schemas.microsoft.com/office/drawing/2014/main" id="{C555DB3C-7465-44A4-A689-2E5202E61FC3}"/>
                </a:ext>
              </a:extLst>
            </p:cNvPr>
            <p:cNvSpPr/>
            <p:nvPr/>
          </p:nvSpPr>
          <p:spPr>
            <a:xfrm>
              <a:off x="1808347" y="920965"/>
              <a:ext cx="34271" cy="57955"/>
            </a:xfrm>
            <a:custGeom>
              <a:avLst/>
              <a:gdLst/>
              <a:ahLst/>
              <a:cxnLst/>
              <a:rect l="0" t="0" r="0" b="0"/>
              <a:pathLst>
                <a:path w="34271" h="57955">
                  <a:moveTo>
                    <a:pt x="0" y="0"/>
                  </a:moveTo>
                  <a:lnTo>
                    <a:pt x="18091" y="3357"/>
                  </a:lnTo>
                  <a:cubicBezTo>
                    <a:pt x="23273" y="5655"/>
                    <a:pt x="27261" y="8983"/>
                    <a:pt x="30067" y="13339"/>
                  </a:cubicBezTo>
                  <a:cubicBezTo>
                    <a:pt x="32874" y="17708"/>
                    <a:pt x="34271" y="22915"/>
                    <a:pt x="34271" y="28985"/>
                  </a:cubicBezTo>
                  <a:cubicBezTo>
                    <a:pt x="34271" y="34980"/>
                    <a:pt x="32874" y="40136"/>
                    <a:pt x="30067" y="44466"/>
                  </a:cubicBezTo>
                  <a:cubicBezTo>
                    <a:pt x="27261" y="48772"/>
                    <a:pt x="23273" y="52125"/>
                    <a:pt x="18091" y="54499"/>
                  </a:cubicBezTo>
                  <a:lnTo>
                    <a:pt x="0" y="57955"/>
                  </a:lnTo>
                  <a:lnTo>
                    <a:pt x="0" y="44868"/>
                  </a:lnTo>
                  <a:lnTo>
                    <a:pt x="13888" y="40961"/>
                  </a:lnTo>
                  <a:cubicBezTo>
                    <a:pt x="17278" y="38116"/>
                    <a:pt x="18980" y="34129"/>
                    <a:pt x="18980" y="28985"/>
                  </a:cubicBezTo>
                  <a:cubicBezTo>
                    <a:pt x="18980" y="23854"/>
                    <a:pt x="17278" y="19867"/>
                    <a:pt x="13888" y="17022"/>
                  </a:cubicBezTo>
                  <a:lnTo>
                    <a:pt x="0" y="1310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0" name="Shape 42">
              <a:extLst>
                <a:ext uri="{FF2B5EF4-FFF2-40B4-BE49-F238E27FC236}">
                  <a16:creationId xmlns:a16="http://schemas.microsoft.com/office/drawing/2014/main" id="{1C6D9D91-72E3-4F69-8D01-7EAC331BDE52}"/>
                </a:ext>
              </a:extLst>
            </p:cNvPr>
            <p:cNvSpPr/>
            <p:nvPr/>
          </p:nvSpPr>
          <p:spPr>
            <a:xfrm>
              <a:off x="1856978" y="920871"/>
              <a:ext cx="73101" cy="81750"/>
            </a:xfrm>
            <a:custGeom>
              <a:avLst/>
              <a:gdLst/>
              <a:ahLst/>
              <a:cxnLst/>
              <a:rect l="0" t="0" r="0" b="0"/>
              <a:pathLst>
                <a:path w="73101" h="81750">
                  <a:moveTo>
                    <a:pt x="0" y="0"/>
                  </a:moveTo>
                  <a:lnTo>
                    <a:pt x="15075" y="0"/>
                  </a:lnTo>
                  <a:lnTo>
                    <a:pt x="15075" y="58039"/>
                  </a:lnTo>
                  <a:lnTo>
                    <a:pt x="58979" y="0"/>
                  </a:lnTo>
                  <a:lnTo>
                    <a:pt x="73101" y="0"/>
                  </a:lnTo>
                  <a:lnTo>
                    <a:pt x="73101" y="81750"/>
                  </a:lnTo>
                  <a:lnTo>
                    <a:pt x="58039" y="81750"/>
                  </a:lnTo>
                  <a:lnTo>
                    <a:pt x="58039" y="23825"/>
                  </a:lnTo>
                  <a:lnTo>
                    <a:pt x="14249" y="81750"/>
                  </a:lnTo>
                  <a:lnTo>
                    <a:pt x="0" y="8175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1" name="Shape 43">
              <a:extLst>
                <a:ext uri="{FF2B5EF4-FFF2-40B4-BE49-F238E27FC236}">
                  <a16:creationId xmlns:a16="http://schemas.microsoft.com/office/drawing/2014/main" id="{69715EE2-E715-4E18-9054-1D3A1DAF5B62}"/>
                </a:ext>
              </a:extLst>
            </p:cNvPr>
            <p:cNvSpPr/>
            <p:nvPr/>
          </p:nvSpPr>
          <p:spPr>
            <a:xfrm>
              <a:off x="1952978" y="920871"/>
              <a:ext cx="89573" cy="81750"/>
            </a:xfrm>
            <a:custGeom>
              <a:avLst/>
              <a:gdLst/>
              <a:ahLst/>
              <a:cxnLst/>
              <a:rect l="0" t="0" r="0" b="0"/>
              <a:pathLst>
                <a:path w="89573" h="81750">
                  <a:moveTo>
                    <a:pt x="0" y="0"/>
                  </a:moveTo>
                  <a:lnTo>
                    <a:pt x="12497" y="0"/>
                  </a:lnTo>
                  <a:lnTo>
                    <a:pt x="44936" y="54189"/>
                  </a:lnTo>
                  <a:lnTo>
                    <a:pt x="76949" y="0"/>
                  </a:lnTo>
                  <a:lnTo>
                    <a:pt x="89332" y="0"/>
                  </a:lnTo>
                  <a:lnTo>
                    <a:pt x="89573" y="81750"/>
                  </a:lnTo>
                  <a:lnTo>
                    <a:pt x="74968" y="81750"/>
                  </a:lnTo>
                  <a:lnTo>
                    <a:pt x="74968" y="27636"/>
                  </a:lnTo>
                  <a:lnTo>
                    <a:pt x="48222" y="72517"/>
                  </a:lnTo>
                  <a:lnTo>
                    <a:pt x="41339" y="72517"/>
                  </a:lnTo>
                  <a:lnTo>
                    <a:pt x="14592" y="28499"/>
                  </a:lnTo>
                  <a:lnTo>
                    <a:pt x="14592" y="81750"/>
                  </a:lnTo>
                  <a:lnTo>
                    <a:pt x="0" y="8175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2" name="Shape 44">
              <a:extLst>
                <a:ext uri="{FF2B5EF4-FFF2-40B4-BE49-F238E27FC236}">
                  <a16:creationId xmlns:a16="http://schemas.microsoft.com/office/drawing/2014/main" id="{31BBDACE-1BD8-4DAD-8FE6-7C84200AA18C}"/>
                </a:ext>
              </a:extLst>
            </p:cNvPr>
            <p:cNvSpPr/>
            <p:nvPr/>
          </p:nvSpPr>
          <p:spPr>
            <a:xfrm>
              <a:off x="2059237" y="919740"/>
              <a:ext cx="43974" cy="84013"/>
            </a:xfrm>
            <a:custGeom>
              <a:avLst/>
              <a:gdLst/>
              <a:ahLst/>
              <a:cxnLst/>
              <a:rect l="0" t="0" r="0" b="0"/>
              <a:pathLst>
                <a:path w="43974" h="84013">
                  <a:moveTo>
                    <a:pt x="43974" y="0"/>
                  </a:moveTo>
                  <a:lnTo>
                    <a:pt x="43974" y="13310"/>
                  </a:lnTo>
                  <a:lnTo>
                    <a:pt x="32639" y="15374"/>
                  </a:lnTo>
                  <a:cubicBezTo>
                    <a:pt x="29096" y="16784"/>
                    <a:pt x="26048" y="18791"/>
                    <a:pt x="23482" y="21394"/>
                  </a:cubicBezTo>
                  <a:cubicBezTo>
                    <a:pt x="20904" y="24010"/>
                    <a:pt x="18885" y="27046"/>
                    <a:pt x="17412" y="30513"/>
                  </a:cubicBezTo>
                  <a:cubicBezTo>
                    <a:pt x="15926" y="33967"/>
                    <a:pt x="15189" y="37803"/>
                    <a:pt x="15189" y="42006"/>
                  </a:cubicBezTo>
                  <a:cubicBezTo>
                    <a:pt x="15189" y="46134"/>
                    <a:pt x="15926" y="49944"/>
                    <a:pt x="17412" y="53449"/>
                  </a:cubicBezTo>
                  <a:cubicBezTo>
                    <a:pt x="18885" y="56954"/>
                    <a:pt x="20904" y="60015"/>
                    <a:pt x="23482" y="62618"/>
                  </a:cubicBezTo>
                  <a:cubicBezTo>
                    <a:pt x="26048" y="65222"/>
                    <a:pt x="29096" y="67229"/>
                    <a:pt x="32639" y="68638"/>
                  </a:cubicBezTo>
                  <a:lnTo>
                    <a:pt x="43974" y="70703"/>
                  </a:lnTo>
                  <a:lnTo>
                    <a:pt x="43974" y="84013"/>
                  </a:lnTo>
                  <a:lnTo>
                    <a:pt x="26568" y="80894"/>
                  </a:lnTo>
                  <a:cubicBezTo>
                    <a:pt x="21158" y="78798"/>
                    <a:pt x="16472" y="75826"/>
                    <a:pt x="12497" y="72016"/>
                  </a:cubicBezTo>
                  <a:cubicBezTo>
                    <a:pt x="8534" y="68206"/>
                    <a:pt x="5448" y="63749"/>
                    <a:pt x="3277" y="58643"/>
                  </a:cubicBezTo>
                  <a:cubicBezTo>
                    <a:pt x="1092" y="53551"/>
                    <a:pt x="0" y="48001"/>
                    <a:pt x="0" y="42006"/>
                  </a:cubicBezTo>
                  <a:cubicBezTo>
                    <a:pt x="0" y="35936"/>
                    <a:pt x="1092" y="30348"/>
                    <a:pt x="3277" y="25242"/>
                  </a:cubicBezTo>
                  <a:cubicBezTo>
                    <a:pt x="5448" y="20150"/>
                    <a:pt x="8534" y="15705"/>
                    <a:pt x="12497" y="11933"/>
                  </a:cubicBezTo>
                  <a:cubicBezTo>
                    <a:pt x="16472" y="8161"/>
                    <a:pt x="21133" y="5227"/>
                    <a:pt x="26518" y="3119"/>
                  </a:cubicBezTo>
                  <a:lnTo>
                    <a:pt x="439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3" name="Shape 45">
              <a:extLst>
                <a:ext uri="{FF2B5EF4-FFF2-40B4-BE49-F238E27FC236}">
                  <a16:creationId xmlns:a16="http://schemas.microsoft.com/office/drawing/2014/main" id="{4718B4AA-99A7-4E31-B717-1A69B99AA040}"/>
                </a:ext>
              </a:extLst>
            </p:cNvPr>
            <p:cNvSpPr/>
            <p:nvPr/>
          </p:nvSpPr>
          <p:spPr>
            <a:xfrm>
              <a:off x="2103211" y="919709"/>
              <a:ext cx="44088" cy="84074"/>
            </a:xfrm>
            <a:custGeom>
              <a:avLst/>
              <a:gdLst/>
              <a:ahLst/>
              <a:cxnLst/>
              <a:rect l="0" t="0" r="0" b="0"/>
              <a:pathLst>
                <a:path w="44088" h="84074">
                  <a:moveTo>
                    <a:pt x="171" y="0"/>
                  </a:moveTo>
                  <a:cubicBezTo>
                    <a:pt x="6483" y="0"/>
                    <a:pt x="12312" y="1029"/>
                    <a:pt x="17685" y="3086"/>
                  </a:cubicBezTo>
                  <a:cubicBezTo>
                    <a:pt x="23057" y="5156"/>
                    <a:pt x="27705" y="8065"/>
                    <a:pt x="31655" y="11849"/>
                  </a:cubicBezTo>
                  <a:cubicBezTo>
                    <a:pt x="35579" y="15634"/>
                    <a:pt x="38627" y="20091"/>
                    <a:pt x="40811" y="25222"/>
                  </a:cubicBezTo>
                  <a:cubicBezTo>
                    <a:pt x="42996" y="30353"/>
                    <a:pt x="44088" y="35966"/>
                    <a:pt x="44088" y="42037"/>
                  </a:cubicBezTo>
                  <a:cubicBezTo>
                    <a:pt x="44088" y="48108"/>
                    <a:pt x="42996" y="53696"/>
                    <a:pt x="40811" y="58801"/>
                  </a:cubicBezTo>
                  <a:cubicBezTo>
                    <a:pt x="38627" y="63894"/>
                    <a:pt x="35579" y="68351"/>
                    <a:pt x="31655" y="72161"/>
                  </a:cubicBezTo>
                  <a:cubicBezTo>
                    <a:pt x="27705" y="75984"/>
                    <a:pt x="23057" y="78918"/>
                    <a:pt x="17685" y="80988"/>
                  </a:cubicBezTo>
                  <a:cubicBezTo>
                    <a:pt x="12312" y="83045"/>
                    <a:pt x="6483" y="84074"/>
                    <a:pt x="171" y="84074"/>
                  </a:cubicBezTo>
                  <a:lnTo>
                    <a:pt x="0" y="84043"/>
                  </a:lnTo>
                  <a:lnTo>
                    <a:pt x="0" y="70733"/>
                  </a:lnTo>
                  <a:lnTo>
                    <a:pt x="171" y="70764"/>
                  </a:lnTo>
                  <a:cubicBezTo>
                    <a:pt x="4299" y="70764"/>
                    <a:pt x="8096" y="70066"/>
                    <a:pt x="11563" y="68669"/>
                  </a:cubicBezTo>
                  <a:cubicBezTo>
                    <a:pt x="15018" y="67259"/>
                    <a:pt x="18040" y="65278"/>
                    <a:pt x="20606" y="62700"/>
                  </a:cubicBezTo>
                  <a:cubicBezTo>
                    <a:pt x="23184" y="60147"/>
                    <a:pt x="25190" y="57099"/>
                    <a:pt x="26625" y="53594"/>
                  </a:cubicBezTo>
                  <a:cubicBezTo>
                    <a:pt x="28060" y="50101"/>
                    <a:pt x="28784" y="46241"/>
                    <a:pt x="28784" y="42037"/>
                  </a:cubicBezTo>
                  <a:cubicBezTo>
                    <a:pt x="28784" y="37833"/>
                    <a:pt x="28086" y="33985"/>
                    <a:pt x="26676" y="30480"/>
                  </a:cubicBezTo>
                  <a:cubicBezTo>
                    <a:pt x="25279" y="26975"/>
                    <a:pt x="23273" y="23927"/>
                    <a:pt x="20669" y="21374"/>
                  </a:cubicBezTo>
                  <a:cubicBezTo>
                    <a:pt x="18053" y="18796"/>
                    <a:pt x="15018" y="16815"/>
                    <a:pt x="11563" y="15405"/>
                  </a:cubicBezTo>
                  <a:cubicBezTo>
                    <a:pt x="8096" y="14008"/>
                    <a:pt x="4299" y="13310"/>
                    <a:pt x="171" y="13310"/>
                  </a:cubicBezTo>
                  <a:lnTo>
                    <a:pt x="0" y="13341"/>
                  </a:lnTo>
                  <a:lnTo>
                    <a:pt x="0" y="31"/>
                  </a:lnTo>
                  <a:lnTo>
                    <a:pt x="17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4" name="Shape 46">
              <a:extLst>
                <a:ext uri="{FF2B5EF4-FFF2-40B4-BE49-F238E27FC236}">
                  <a16:creationId xmlns:a16="http://schemas.microsoft.com/office/drawing/2014/main" id="{1D6465BE-E6A3-4033-9FF4-C2E35E671496}"/>
                </a:ext>
              </a:extLst>
            </p:cNvPr>
            <p:cNvSpPr/>
            <p:nvPr/>
          </p:nvSpPr>
          <p:spPr>
            <a:xfrm>
              <a:off x="2164108" y="920867"/>
              <a:ext cx="34157" cy="81750"/>
            </a:xfrm>
            <a:custGeom>
              <a:avLst/>
              <a:gdLst/>
              <a:ahLst/>
              <a:cxnLst/>
              <a:rect l="0" t="0" r="0" b="0"/>
              <a:pathLst>
                <a:path w="34157" h="81750">
                  <a:moveTo>
                    <a:pt x="0" y="0"/>
                  </a:moveTo>
                  <a:lnTo>
                    <a:pt x="33630" y="0"/>
                  </a:lnTo>
                  <a:lnTo>
                    <a:pt x="34157" y="98"/>
                  </a:lnTo>
                  <a:lnTo>
                    <a:pt x="34157" y="13198"/>
                  </a:lnTo>
                  <a:lnTo>
                    <a:pt x="32931" y="12852"/>
                  </a:lnTo>
                  <a:lnTo>
                    <a:pt x="15177" y="12852"/>
                  </a:lnTo>
                  <a:lnTo>
                    <a:pt x="15177" y="45314"/>
                  </a:lnTo>
                  <a:lnTo>
                    <a:pt x="32931" y="45314"/>
                  </a:lnTo>
                  <a:lnTo>
                    <a:pt x="34157" y="44969"/>
                  </a:lnTo>
                  <a:lnTo>
                    <a:pt x="34157" y="58053"/>
                  </a:lnTo>
                  <a:lnTo>
                    <a:pt x="33630" y="58153"/>
                  </a:lnTo>
                  <a:lnTo>
                    <a:pt x="15177" y="58153"/>
                  </a:lnTo>
                  <a:lnTo>
                    <a:pt x="15177" y="81750"/>
                  </a:lnTo>
                  <a:lnTo>
                    <a:pt x="0" y="8175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5" name="Shape 47">
              <a:extLst>
                <a:ext uri="{FF2B5EF4-FFF2-40B4-BE49-F238E27FC236}">
                  <a16:creationId xmlns:a16="http://schemas.microsoft.com/office/drawing/2014/main" id="{62DB69CF-D2C3-4AB6-A989-6363DDA68EE4}"/>
                </a:ext>
              </a:extLst>
            </p:cNvPr>
            <p:cNvSpPr/>
            <p:nvPr/>
          </p:nvSpPr>
          <p:spPr>
            <a:xfrm>
              <a:off x="2198265" y="920965"/>
              <a:ext cx="34271" cy="57955"/>
            </a:xfrm>
            <a:custGeom>
              <a:avLst/>
              <a:gdLst/>
              <a:ahLst/>
              <a:cxnLst/>
              <a:rect l="0" t="0" r="0" b="0"/>
              <a:pathLst>
                <a:path w="34271" h="57955">
                  <a:moveTo>
                    <a:pt x="0" y="0"/>
                  </a:moveTo>
                  <a:lnTo>
                    <a:pt x="18091" y="3357"/>
                  </a:lnTo>
                  <a:cubicBezTo>
                    <a:pt x="23273" y="5655"/>
                    <a:pt x="27273" y="8983"/>
                    <a:pt x="30067" y="13339"/>
                  </a:cubicBezTo>
                  <a:cubicBezTo>
                    <a:pt x="32874" y="17708"/>
                    <a:pt x="34271" y="22915"/>
                    <a:pt x="34271" y="28985"/>
                  </a:cubicBezTo>
                  <a:cubicBezTo>
                    <a:pt x="34271" y="34980"/>
                    <a:pt x="32874" y="40136"/>
                    <a:pt x="30067" y="44466"/>
                  </a:cubicBezTo>
                  <a:cubicBezTo>
                    <a:pt x="27273" y="48772"/>
                    <a:pt x="23273" y="52125"/>
                    <a:pt x="18091" y="54499"/>
                  </a:cubicBezTo>
                  <a:lnTo>
                    <a:pt x="0" y="57955"/>
                  </a:lnTo>
                  <a:lnTo>
                    <a:pt x="0" y="44871"/>
                  </a:lnTo>
                  <a:lnTo>
                    <a:pt x="13900" y="40961"/>
                  </a:lnTo>
                  <a:cubicBezTo>
                    <a:pt x="17278" y="38116"/>
                    <a:pt x="18980" y="34129"/>
                    <a:pt x="18980" y="28985"/>
                  </a:cubicBezTo>
                  <a:cubicBezTo>
                    <a:pt x="18980" y="23854"/>
                    <a:pt x="17278" y="19867"/>
                    <a:pt x="13900" y="17022"/>
                  </a:cubicBezTo>
                  <a:lnTo>
                    <a:pt x="0" y="1310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6" name="Shape 48">
              <a:extLst>
                <a:ext uri="{FF2B5EF4-FFF2-40B4-BE49-F238E27FC236}">
                  <a16:creationId xmlns:a16="http://schemas.microsoft.com/office/drawing/2014/main" id="{74AA676B-B8C5-41FB-8306-DBDBCFA78719}"/>
                </a:ext>
              </a:extLst>
            </p:cNvPr>
            <p:cNvSpPr/>
            <p:nvPr/>
          </p:nvSpPr>
          <p:spPr>
            <a:xfrm>
              <a:off x="2241996" y="919713"/>
              <a:ext cx="76136" cy="84074"/>
            </a:xfrm>
            <a:custGeom>
              <a:avLst/>
              <a:gdLst/>
              <a:ahLst/>
              <a:cxnLst/>
              <a:rect l="0" t="0" r="0" b="0"/>
              <a:pathLst>
                <a:path w="76136" h="84074">
                  <a:moveTo>
                    <a:pt x="43790" y="0"/>
                  </a:moveTo>
                  <a:cubicBezTo>
                    <a:pt x="50482" y="0"/>
                    <a:pt x="56604" y="1143"/>
                    <a:pt x="62128" y="3429"/>
                  </a:cubicBezTo>
                  <a:cubicBezTo>
                    <a:pt x="67653" y="5740"/>
                    <a:pt x="72326" y="9144"/>
                    <a:pt x="76136" y="13653"/>
                  </a:cubicBezTo>
                  <a:lnTo>
                    <a:pt x="66332" y="22885"/>
                  </a:lnTo>
                  <a:cubicBezTo>
                    <a:pt x="63297" y="19685"/>
                    <a:pt x="59944" y="17297"/>
                    <a:pt x="56286" y="15697"/>
                  </a:cubicBezTo>
                  <a:cubicBezTo>
                    <a:pt x="52629" y="14110"/>
                    <a:pt x="48704" y="13310"/>
                    <a:pt x="44488" y="13310"/>
                  </a:cubicBezTo>
                  <a:cubicBezTo>
                    <a:pt x="40208" y="13310"/>
                    <a:pt x="36297" y="14008"/>
                    <a:pt x="32766" y="15405"/>
                  </a:cubicBezTo>
                  <a:cubicBezTo>
                    <a:pt x="29210" y="16815"/>
                    <a:pt x="26137" y="18796"/>
                    <a:pt x="23533" y="21374"/>
                  </a:cubicBezTo>
                  <a:cubicBezTo>
                    <a:pt x="20917" y="23927"/>
                    <a:pt x="18872" y="26975"/>
                    <a:pt x="17399" y="30467"/>
                  </a:cubicBezTo>
                  <a:cubicBezTo>
                    <a:pt x="15913" y="33973"/>
                    <a:pt x="15189" y="37833"/>
                    <a:pt x="15189" y="42037"/>
                  </a:cubicBezTo>
                  <a:cubicBezTo>
                    <a:pt x="15189" y="46241"/>
                    <a:pt x="15913" y="50089"/>
                    <a:pt x="17399" y="53594"/>
                  </a:cubicBezTo>
                  <a:cubicBezTo>
                    <a:pt x="18872" y="57087"/>
                    <a:pt x="20917" y="60135"/>
                    <a:pt x="23533" y="62700"/>
                  </a:cubicBezTo>
                  <a:cubicBezTo>
                    <a:pt x="26137" y="65278"/>
                    <a:pt x="29210" y="67259"/>
                    <a:pt x="32766" y="68669"/>
                  </a:cubicBezTo>
                  <a:cubicBezTo>
                    <a:pt x="36297" y="70053"/>
                    <a:pt x="40208" y="70764"/>
                    <a:pt x="44488" y="70764"/>
                  </a:cubicBezTo>
                  <a:cubicBezTo>
                    <a:pt x="48704" y="70764"/>
                    <a:pt x="52629" y="69964"/>
                    <a:pt x="56286" y="68364"/>
                  </a:cubicBezTo>
                  <a:cubicBezTo>
                    <a:pt x="59944" y="66777"/>
                    <a:pt x="63297" y="64338"/>
                    <a:pt x="66332" y="61062"/>
                  </a:cubicBezTo>
                  <a:lnTo>
                    <a:pt x="76136" y="70295"/>
                  </a:lnTo>
                  <a:cubicBezTo>
                    <a:pt x="72326" y="74816"/>
                    <a:pt x="67653" y="78245"/>
                    <a:pt x="62128" y="80569"/>
                  </a:cubicBezTo>
                  <a:cubicBezTo>
                    <a:pt x="56604" y="82906"/>
                    <a:pt x="50444" y="84074"/>
                    <a:pt x="43675" y="84074"/>
                  </a:cubicBezTo>
                  <a:cubicBezTo>
                    <a:pt x="37363" y="84074"/>
                    <a:pt x="31572" y="83033"/>
                    <a:pt x="26276" y="80975"/>
                  </a:cubicBezTo>
                  <a:cubicBezTo>
                    <a:pt x="20980" y="78918"/>
                    <a:pt x="16370" y="75984"/>
                    <a:pt x="12446" y="72161"/>
                  </a:cubicBezTo>
                  <a:cubicBezTo>
                    <a:pt x="8509" y="68351"/>
                    <a:pt x="5448" y="63919"/>
                    <a:pt x="3264" y="58852"/>
                  </a:cubicBezTo>
                  <a:cubicBezTo>
                    <a:pt x="1092" y="53785"/>
                    <a:pt x="0" y="48184"/>
                    <a:pt x="0" y="42037"/>
                  </a:cubicBezTo>
                  <a:cubicBezTo>
                    <a:pt x="0" y="35890"/>
                    <a:pt x="1092" y="30277"/>
                    <a:pt x="3264" y="25210"/>
                  </a:cubicBezTo>
                  <a:cubicBezTo>
                    <a:pt x="5448" y="20155"/>
                    <a:pt x="8522" y="15723"/>
                    <a:pt x="12497" y="11900"/>
                  </a:cubicBezTo>
                  <a:cubicBezTo>
                    <a:pt x="16472" y="8090"/>
                    <a:pt x="21095" y="5156"/>
                    <a:pt x="26391" y="3086"/>
                  </a:cubicBezTo>
                  <a:cubicBezTo>
                    <a:pt x="31686" y="1029"/>
                    <a:pt x="37490" y="0"/>
                    <a:pt x="4379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7" name="Shape 49">
              <a:extLst>
                <a:ext uri="{FF2B5EF4-FFF2-40B4-BE49-F238E27FC236}">
                  <a16:creationId xmlns:a16="http://schemas.microsoft.com/office/drawing/2014/main" id="{B42B7DB7-B07A-419F-8570-B7A68FB115F9}"/>
                </a:ext>
              </a:extLst>
            </p:cNvPr>
            <p:cNvSpPr/>
            <p:nvPr/>
          </p:nvSpPr>
          <p:spPr>
            <a:xfrm>
              <a:off x="2332271" y="920871"/>
              <a:ext cx="71234" cy="81750"/>
            </a:xfrm>
            <a:custGeom>
              <a:avLst/>
              <a:gdLst/>
              <a:ahLst/>
              <a:cxnLst/>
              <a:rect l="0" t="0" r="0" b="0"/>
              <a:pathLst>
                <a:path w="71234" h="81750">
                  <a:moveTo>
                    <a:pt x="0" y="0"/>
                  </a:moveTo>
                  <a:lnTo>
                    <a:pt x="14821" y="0"/>
                  </a:lnTo>
                  <a:lnTo>
                    <a:pt x="14821" y="34341"/>
                  </a:lnTo>
                  <a:lnTo>
                    <a:pt x="30476" y="34341"/>
                  </a:lnTo>
                  <a:lnTo>
                    <a:pt x="54064" y="0"/>
                  </a:lnTo>
                  <a:lnTo>
                    <a:pt x="70180" y="0"/>
                  </a:lnTo>
                  <a:lnTo>
                    <a:pt x="42152" y="39544"/>
                  </a:lnTo>
                  <a:lnTo>
                    <a:pt x="71234" y="81750"/>
                  </a:lnTo>
                  <a:lnTo>
                    <a:pt x="54064" y="81750"/>
                  </a:lnTo>
                  <a:lnTo>
                    <a:pt x="30121" y="47307"/>
                  </a:lnTo>
                  <a:lnTo>
                    <a:pt x="14821" y="47307"/>
                  </a:lnTo>
                  <a:lnTo>
                    <a:pt x="14821" y="81750"/>
                  </a:lnTo>
                  <a:lnTo>
                    <a:pt x="0" y="8175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8" name="Shape 50">
              <a:extLst>
                <a:ext uri="{FF2B5EF4-FFF2-40B4-BE49-F238E27FC236}">
                  <a16:creationId xmlns:a16="http://schemas.microsoft.com/office/drawing/2014/main" id="{CA538C8E-9749-40FB-B719-0D5F88112F2E}"/>
                </a:ext>
              </a:extLst>
            </p:cNvPr>
            <p:cNvSpPr/>
            <p:nvPr/>
          </p:nvSpPr>
          <p:spPr>
            <a:xfrm>
              <a:off x="2413887" y="920871"/>
              <a:ext cx="73101" cy="81750"/>
            </a:xfrm>
            <a:custGeom>
              <a:avLst/>
              <a:gdLst/>
              <a:ahLst/>
              <a:cxnLst/>
              <a:rect l="0" t="0" r="0" b="0"/>
              <a:pathLst>
                <a:path w="73101" h="81750">
                  <a:moveTo>
                    <a:pt x="0" y="0"/>
                  </a:moveTo>
                  <a:lnTo>
                    <a:pt x="15075" y="0"/>
                  </a:lnTo>
                  <a:lnTo>
                    <a:pt x="15075" y="58039"/>
                  </a:lnTo>
                  <a:lnTo>
                    <a:pt x="58979" y="0"/>
                  </a:lnTo>
                  <a:lnTo>
                    <a:pt x="73101" y="0"/>
                  </a:lnTo>
                  <a:lnTo>
                    <a:pt x="73101" y="81750"/>
                  </a:lnTo>
                  <a:lnTo>
                    <a:pt x="58039" y="81750"/>
                  </a:lnTo>
                  <a:lnTo>
                    <a:pt x="58039" y="23825"/>
                  </a:lnTo>
                  <a:lnTo>
                    <a:pt x="14249" y="81750"/>
                  </a:lnTo>
                  <a:lnTo>
                    <a:pt x="0" y="8175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9" name="Shape 51">
              <a:extLst>
                <a:ext uri="{FF2B5EF4-FFF2-40B4-BE49-F238E27FC236}">
                  <a16:creationId xmlns:a16="http://schemas.microsoft.com/office/drawing/2014/main" id="{6204923A-A898-4E73-A0CE-110C5D1B1F86}"/>
                </a:ext>
              </a:extLst>
            </p:cNvPr>
            <p:cNvSpPr/>
            <p:nvPr/>
          </p:nvSpPr>
          <p:spPr>
            <a:xfrm>
              <a:off x="2509883" y="920869"/>
              <a:ext cx="73101" cy="81750"/>
            </a:xfrm>
            <a:custGeom>
              <a:avLst/>
              <a:gdLst/>
              <a:ahLst/>
              <a:cxnLst/>
              <a:rect l="0" t="0" r="0" b="0"/>
              <a:pathLst>
                <a:path w="73101" h="81750">
                  <a:moveTo>
                    <a:pt x="0" y="0"/>
                  </a:moveTo>
                  <a:lnTo>
                    <a:pt x="15062" y="0"/>
                  </a:lnTo>
                  <a:lnTo>
                    <a:pt x="15062" y="58039"/>
                  </a:lnTo>
                  <a:lnTo>
                    <a:pt x="58966" y="0"/>
                  </a:lnTo>
                  <a:lnTo>
                    <a:pt x="73101" y="0"/>
                  </a:lnTo>
                  <a:lnTo>
                    <a:pt x="73101" y="81750"/>
                  </a:lnTo>
                  <a:lnTo>
                    <a:pt x="58039" y="81750"/>
                  </a:lnTo>
                  <a:lnTo>
                    <a:pt x="58039" y="23838"/>
                  </a:lnTo>
                  <a:lnTo>
                    <a:pt x="14250" y="81750"/>
                  </a:lnTo>
                  <a:lnTo>
                    <a:pt x="0" y="8175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0" name="Shape 52">
              <a:extLst>
                <a:ext uri="{FF2B5EF4-FFF2-40B4-BE49-F238E27FC236}">
                  <a16:creationId xmlns:a16="http://schemas.microsoft.com/office/drawing/2014/main" id="{7B9444D0-ED61-4C63-82F1-A26127DAFE8B}"/>
                </a:ext>
              </a:extLst>
            </p:cNvPr>
            <p:cNvSpPr/>
            <p:nvPr/>
          </p:nvSpPr>
          <p:spPr>
            <a:xfrm>
              <a:off x="2525073" y="898454"/>
              <a:ext cx="42621" cy="16929"/>
            </a:xfrm>
            <a:custGeom>
              <a:avLst/>
              <a:gdLst/>
              <a:ahLst/>
              <a:cxnLst/>
              <a:rect l="0" t="0" r="0" b="0"/>
              <a:pathLst>
                <a:path w="42621" h="16929">
                  <a:moveTo>
                    <a:pt x="0" y="0"/>
                  </a:moveTo>
                  <a:lnTo>
                    <a:pt x="10503" y="0"/>
                  </a:lnTo>
                  <a:cubicBezTo>
                    <a:pt x="10579" y="2883"/>
                    <a:pt x="11557" y="5093"/>
                    <a:pt x="13424" y="6655"/>
                  </a:cubicBezTo>
                  <a:cubicBezTo>
                    <a:pt x="15291" y="8204"/>
                    <a:pt x="17894" y="8992"/>
                    <a:pt x="21247" y="8992"/>
                  </a:cubicBezTo>
                  <a:cubicBezTo>
                    <a:pt x="24587" y="8992"/>
                    <a:pt x="27216" y="8204"/>
                    <a:pt x="29134" y="6655"/>
                  </a:cubicBezTo>
                  <a:cubicBezTo>
                    <a:pt x="31039" y="5093"/>
                    <a:pt x="32029" y="2883"/>
                    <a:pt x="32106" y="0"/>
                  </a:cubicBezTo>
                  <a:lnTo>
                    <a:pt x="42621" y="0"/>
                  </a:lnTo>
                  <a:cubicBezTo>
                    <a:pt x="42545" y="5372"/>
                    <a:pt x="40716" y="9538"/>
                    <a:pt x="37122" y="12497"/>
                  </a:cubicBezTo>
                  <a:cubicBezTo>
                    <a:pt x="33541" y="15456"/>
                    <a:pt x="28258" y="16929"/>
                    <a:pt x="21247" y="16929"/>
                  </a:cubicBezTo>
                  <a:cubicBezTo>
                    <a:pt x="14237" y="16929"/>
                    <a:pt x="8966" y="15456"/>
                    <a:pt x="5423" y="12497"/>
                  </a:cubicBezTo>
                  <a:cubicBezTo>
                    <a:pt x="1880" y="9538"/>
                    <a:pt x="76" y="5372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48B1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1" name="Shape 53">
              <a:extLst>
                <a:ext uri="{FF2B5EF4-FFF2-40B4-BE49-F238E27FC236}">
                  <a16:creationId xmlns:a16="http://schemas.microsoft.com/office/drawing/2014/main" id="{A4F8ADBA-C032-47BB-BC5F-D7D3B8BFA98D}"/>
                </a:ext>
              </a:extLst>
            </p:cNvPr>
            <p:cNvSpPr/>
            <p:nvPr/>
          </p:nvSpPr>
          <p:spPr>
            <a:xfrm>
              <a:off x="1680143" y="1037701"/>
              <a:ext cx="181191" cy="256743"/>
            </a:xfrm>
            <a:custGeom>
              <a:avLst/>
              <a:gdLst/>
              <a:ahLst/>
              <a:cxnLst/>
              <a:rect l="0" t="0" r="0" b="0"/>
              <a:pathLst>
                <a:path w="181191" h="256743">
                  <a:moveTo>
                    <a:pt x="0" y="0"/>
                  </a:moveTo>
                  <a:lnTo>
                    <a:pt x="181191" y="0"/>
                  </a:lnTo>
                  <a:lnTo>
                    <a:pt x="180823" y="48425"/>
                  </a:lnTo>
                  <a:lnTo>
                    <a:pt x="58687" y="48425"/>
                  </a:lnTo>
                  <a:lnTo>
                    <a:pt x="58687" y="256743"/>
                  </a:lnTo>
                  <a:lnTo>
                    <a:pt x="0" y="25674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BAE3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2" name="Shape 54">
              <a:extLst>
                <a:ext uri="{FF2B5EF4-FFF2-40B4-BE49-F238E27FC236}">
                  <a16:creationId xmlns:a16="http://schemas.microsoft.com/office/drawing/2014/main" id="{52C1C99F-1E19-42EE-9D4B-27ECAA7677E7}"/>
                </a:ext>
              </a:extLst>
            </p:cNvPr>
            <p:cNvSpPr/>
            <p:nvPr/>
          </p:nvSpPr>
          <p:spPr>
            <a:xfrm>
              <a:off x="1818417" y="1037701"/>
              <a:ext cx="143224" cy="256743"/>
            </a:xfrm>
            <a:custGeom>
              <a:avLst/>
              <a:gdLst/>
              <a:ahLst/>
              <a:cxnLst/>
              <a:rect l="0" t="0" r="0" b="0"/>
              <a:pathLst>
                <a:path w="143224" h="256743">
                  <a:moveTo>
                    <a:pt x="114059" y="0"/>
                  </a:moveTo>
                  <a:lnTo>
                    <a:pt x="143224" y="0"/>
                  </a:lnTo>
                  <a:lnTo>
                    <a:pt x="143224" y="58766"/>
                  </a:lnTo>
                  <a:lnTo>
                    <a:pt x="102527" y="156616"/>
                  </a:lnTo>
                  <a:lnTo>
                    <a:pt x="143224" y="156616"/>
                  </a:lnTo>
                  <a:lnTo>
                    <a:pt x="143224" y="201727"/>
                  </a:lnTo>
                  <a:lnTo>
                    <a:pt x="83757" y="201727"/>
                  </a:lnTo>
                  <a:lnTo>
                    <a:pt x="60884" y="256743"/>
                  </a:lnTo>
                  <a:lnTo>
                    <a:pt x="0" y="256743"/>
                  </a:lnTo>
                  <a:lnTo>
                    <a:pt x="11405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BAE3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3" name="Shape 55">
              <a:extLst>
                <a:ext uri="{FF2B5EF4-FFF2-40B4-BE49-F238E27FC236}">
                  <a16:creationId xmlns:a16="http://schemas.microsoft.com/office/drawing/2014/main" id="{720DFFE6-EB0E-41ED-B344-B430C1D3D79D}"/>
                </a:ext>
              </a:extLst>
            </p:cNvPr>
            <p:cNvSpPr/>
            <p:nvPr/>
          </p:nvSpPr>
          <p:spPr>
            <a:xfrm>
              <a:off x="1961641" y="1037701"/>
              <a:ext cx="144697" cy="256743"/>
            </a:xfrm>
            <a:custGeom>
              <a:avLst/>
              <a:gdLst/>
              <a:ahLst/>
              <a:cxnLst/>
              <a:rect l="0" t="0" r="0" b="0"/>
              <a:pathLst>
                <a:path w="144697" h="256743">
                  <a:moveTo>
                    <a:pt x="0" y="0"/>
                  </a:moveTo>
                  <a:lnTo>
                    <a:pt x="29521" y="0"/>
                  </a:lnTo>
                  <a:lnTo>
                    <a:pt x="144697" y="256743"/>
                  </a:lnTo>
                  <a:lnTo>
                    <a:pt x="82341" y="256743"/>
                  </a:lnTo>
                  <a:lnTo>
                    <a:pt x="59468" y="201727"/>
                  </a:lnTo>
                  <a:lnTo>
                    <a:pt x="0" y="201727"/>
                  </a:lnTo>
                  <a:lnTo>
                    <a:pt x="0" y="156616"/>
                  </a:lnTo>
                  <a:lnTo>
                    <a:pt x="40697" y="156616"/>
                  </a:lnTo>
                  <a:lnTo>
                    <a:pt x="6" y="58750"/>
                  </a:lnTo>
                  <a:lnTo>
                    <a:pt x="0" y="5876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BAE3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4" name="Shape 56">
              <a:extLst>
                <a:ext uri="{FF2B5EF4-FFF2-40B4-BE49-F238E27FC236}">
                  <a16:creationId xmlns:a16="http://schemas.microsoft.com/office/drawing/2014/main" id="{FE4DA429-22B1-45B0-BA99-21AA938173FB}"/>
                </a:ext>
              </a:extLst>
            </p:cNvPr>
            <p:cNvSpPr/>
            <p:nvPr/>
          </p:nvSpPr>
          <p:spPr>
            <a:xfrm>
              <a:off x="2101562" y="1037707"/>
              <a:ext cx="480835" cy="263398"/>
            </a:xfrm>
            <a:custGeom>
              <a:avLst/>
              <a:gdLst/>
              <a:ahLst/>
              <a:cxnLst/>
              <a:rect l="0" t="0" r="0" b="0"/>
              <a:pathLst>
                <a:path w="480835" h="263398">
                  <a:moveTo>
                    <a:pt x="0" y="0"/>
                  </a:moveTo>
                  <a:lnTo>
                    <a:pt x="283883" y="0"/>
                  </a:lnTo>
                  <a:lnTo>
                    <a:pt x="352108" y="137960"/>
                  </a:lnTo>
                  <a:lnTo>
                    <a:pt x="422148" y="0"/>
                  </a:lnTo>
                  <a:lnTo>
                    <a:pt x="480835" y="0"/>
                  </a:lnTo>
                  <a:lnTo>
                    <a:pt x="371539" y="202832"/>
                  </a:lnTo>
                  <a:cubicBezTo>
                    <a:pt x="361747" y="221412"/>
                    <a:pt x="350203" y="235598"/>
                    <a:pt x="336868" y="245364"/>
                  </a:cubicBezTo>
                  <a:cubicBezTo>
                    <a:pt x="323545" y="255156"/>
                    <a:pt x="309004" y="260718"/>
                    <a:pt x="293230" y="262065"/>
                  </a:cubicBezTo>
                  <a:cubicBezTo>
                    <a:pt x="277457" y="263398"/>
                    <a:pt x="260884" y="260528"/>
                    <a:pt x="243535" y="253441"/>
                  </a:cubicBezTo>
                  <a:lnTo>
                    <a:pt x="258204" y="208331"/>
                  </a:lnTo>
                  <a:cubicBezTo>
                    <a:pt x="272136" y="212484"/>
                    <a:pt x="283997" y="213639"/>
                    <a:pt x="293789" y="211811"/>
                  </a:cubicBezTo>
                  <a:cubicBezTo>
                    <a:pt x="303556" y="209982"/>
                    <a:pt x="312242" y="203200"/>
                    <a:pt x="319812" y="191452"/>
                  </a:cubicBezTo>
                  <a:lnTo>
                    <a:pt x="321640" y="188658"/>
                  </a:lnTo>
                  <a:lnTo>
                    <a:pt x="246406" y="48425"/>
                  </a:lnTo>
                  <a:lnTo>
                    <a:pt x="140475" y="48425"/>
                  </a:lnTo>
                  <a:lnTo>
                    <a:pt x="140475" y="256743"/>
                  </a:lnTo>
                  <a:lnTo>
                    <a:pt x="81788" y="256743"/>
                  </a:lnTo>
                  <a:lnTo>
                    <a:pt x="81788" y="48425"/>
                  </a:lnTo>
                  <a:lnTo>
                    <a:pt x="0" y="4842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BAE3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5" name="Shape 544">
              <a:extLst>
                <a:ext uri="{FF2B5EF4-FFF2-40B4-BE49-F238E27FC236}">
                  <a16:creationId xmlns:a16="http://schemas.microsoft.com/office/drawing/2014/main" id="{00EB2A5B-6414-46F8-8D49-F090A2989312}"/>
                </a:ext>
              </a:extLst>
            </p:cNvPr>
            <p:cNvSpPr/>
            <p:nvPr/>
          </p:nvSpPr>
          <p:spPr>
            <a:xfrm>
              <a:off x="0" y="0"/>
              <a:ext cx="403454" cy="6858000"/>
            </a:xfrm>
            <a:custGeom>
              <a:avLst/>
              <a:gdLst/>
              <a:ahLst/>
              <a:cxnLst/>
              <a:rect l="0" t="0" r="0" b="0"/>
              <a:pathLst>
                <a:path w="403454" h="10691470">
                  <a:moveTo>
                    <a:pt x="0" y="0"/>
                  </a:moveTo>
                  <a:lnTo>
                    <a:pt x="403454" y="0"/>
                  </a:lnTo>
                  <a:lnTo>
                    <a:pt x="403454" y="10691470"/>
                  </a:lnTo>
                  <a:lnTo>
                    <a:pt x="0" y="10691470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BAE3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57" name="Таблица 56">
            <a:extLst>
              <a:ext uri="{FF2B5EF4-FFF2-40B4-BE49-F238E27FC236}">
                <a16:creationId xmlns:a16="http://schemas.microsoft.com/office/drawing/2014/main" id="{0EFAFC31-ADC1-4560-8496-BA50CCD807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886402"/>
              </p:ext>
            </p:extLst>
          </p:nvPr>
        </p:nvGraphicFramePr>
        <p:xfrm>
          <a:off x="1589527" y="2767774"/>
          <a:ext cx="9195203" cy="1322451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3724323">
                  <a:extLst>
                    <a:ext uri="{9D8B030D-6E8A-4147-A177-3AD203B41FA5}">
                      <a16:colId xmlns:a16="http://schemas.microsoft.com/office/drawing/2014/main" val="2771057425"/>
                    </a:ext>
                  </a:extLst>
                </a:gridCol>
                <a:gridCol w="3724323">
                  <a:extLst>
                    <a:ext uri="{9D8B030D-6E8A-4147-A177-3AD203B41FA5}">
                      <a16:colId xmlns:a16="http://schemas.microsoft.com/office/drawing/2014/main" val="697661032"/>
                    </a:ext>
                  </a:extLst>
                </a:gridCol>
                <a:gridCol w="1746557">
                  <a:extLst>
                    <a:ext uri="{9D8B030D-6E8A-4147-A177-3AD203B41FA5}">
                      <a16:colId xmlns:a16="http://schemas.microsoft.com/office/drawing/2014/main" val="3194501454"/>
                    </a:ext>
                  </a:extLst>
                </a:gridCol>
              </a:tblGrid>
              <a:tr h="305435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2790119"/>
                  </a:ext>
                </a:extLst>
              </a:tr>
              <a:tr h="3054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5784360"/>
                  </a:ext>
                </a:extLst>
              </a:tr>
              <a:tr h="518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3633989"/>
                  </a:ext>
                </a:extLst>
              </a:tr>
              <a:tr h="99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061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3786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работы научно-технического совета ФГБОУ ВО Приморская ГСХА  на 2023-2024 учебный год </dc:title>
  <dc:creator>PC-Work</dc:creator>
  <cp:lastModifiedBy>Приходько Ольга Юрьевна</cp:lastModifiedBy>
  <cp:revision>3</cp:revision>
  <dcterms:created xsi:type="dcterms:W3CDTF">2023-10-01T23:49:32Z</dcterms:created>
  <dcterms:modified xsi:type="dcterms:W3CDTF">2023-10-05T00:27:50Z</dcterms:modified>
</cp:coreProperties>
</file>